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10287000" cy="18288000"/>
  <p:notesSz cx="6858000" cy="9144000"/>
  <p:defaultTextStyle>
    <a:defPPr marL="0" marR="0" indent="0" algn="l" defTabSz="786386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48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7863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26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1pPr>
    <a:lvl2pPr marL="0" marR="0" indent="393192" algn="ctr" defTabSz="7863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26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2pPr>
    <a:lvl3pPr marL="0" marR="0" indent="786386" algn="ctr" defTabSz="7863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26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3pPr>
    <a:lvl4pPr marL="0" marR="0" indent="1179576" algn="ctr" defTabSz="7863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26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4pPr>
    <a:lvl5pPr marL="0" marR="0" indent="1572768" algn="ctr" defTabSz="7863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26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5pPr>
    <a:lvl6pPr marL="0" marR="0" indent="1965960" algn="ctr" defTabSz="7863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26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6pPr>
    <a:lvl7pPr marL="0" marR="0" indent="2359152" algn="ctr" defTabSz="7863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26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7pPr>
    <a:lvl8pPr marL="0" marR="0" indent="2752346" algn="ctr" defTabSz="7863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26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8pPr>
    <a:lvl9pPr marL="0" marR="0" indent="3145536" algn="ctr" defTabSz="7863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26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3" autoAdjust="0"/>
    <p:restoredTop sz="94660"/>
  </p:normalViewPr>
  <p:slideViewPr>
    <p:cSldViewPr snapToGrid="0">
      <p:cViewPr varScale="1">
        <p:scale>
          <a:sx n="30" d="100"/>
          <a:sy n="30" d="100"/>
        </p:scale>
        <p:origin x="2870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2463800" y="685800"/>
            <a:ext cx="19304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393192" latinLnBrk="0">
      <a:spcBef>
        <a:spcPts val="346"/>
      </a:spcBef>
      <a:defRPr sz="1032">
        <a:latin typeface="+mn-lt"/>
        <a:ea typeface="+mn-ea"/>
        <a:cs typeface="+mn-cs"/>
        <a:sym typeface="Avenir Next"/>
      </a:defRPr>
    </a:lvl1pPr>
    <a:lvl2pPr indent="196596" defTabSz="393192" latinLnBrk="0">
      <a:spcBef>
        <a:spcPts val="346"/>
      </a:spcBef>
      <a:defRPr sz="1032">
        <a:latin typeface="+mn-lt"/>
        <a:ea typeface="+mn-ea"/>
        <a:cs typeface="+mn-cs"/>
        <a:sym typeface="Avenir Next"/>
      </a:defRPr>
    </a:lvl2pPr>
    <a:lvl3pPr indent="393192" defTabSz="393192" latinLnBrk="0">
      <a:spcBef>
        <a:spcPts val="346"/>
      </a:spcBef>
      <a:defRPr sz="1032">
        <a:latin typeface="+mn-lt"/>
        <a:ea typeface="+mn-ea"/>
        <a:cs typeface="+mn-cs"/>
        <a:sym typeface="Avenir Next"/>
      </a:defRPr>
    </a:lvl3pPr>
    <a:lvl4pPr indent="589788" defTabSz="393192" latinLnBrk="0">
      <a:spcBef>
        <a:spcPts val="346"/>
      </a:spcBef>
      <a:defRPr sz="1032">
        <a:latin typeface="+mn-lt"/>
        <a:ea typeface="+mn-ea"/>
        <a:cs typeface="+mn-cs"/>
        <a:sym typeface="Avenir Next"/>
      </a:defRPr>
    </a:lvl4pPr>
    <a:lvl5pPr indent="786386" defTabSz="393192" latinLnBrk="0">
      <a:spcBef>
        <a:spcPts val="346"/>
      </a:spcBef>
      <a:defRPr sz="1032">
        <a:latin typeface="+mn-lt"/>
        <a:ea typeface="+mn-ea"/>
        <a:cs typeface="+mn-cs"/>
        <a:sym typeface="Avenir Next"/>
      </a:defRPr>
    </a:lvl5pPr>
    <a:lvl6pPr indent="982980" defTabSz="393192" latinLnBrk="0">
      <a:spcBef>
        <a:spcPts val="346"/>
      </a:spcBef>
      <a:defRPr sz="1032">
        <a:latin typeface="+mn-lt"/>
        <a:ea typeface="+mn-ea"/>
        <a:cs typeface="+mn-cs"/>
        <a:sym typeface="Avenir Next"/>
      </a:defRPr>
    </a:lvl6pPr>
    <a:lvl7pPr indent="1179576" defTabSz="393192" latinLnBrk="0">
      <a:spcBef>
        <a:spcPts val="346"/>
      </a:spcBef>
      <a:defRPr sz="1032">
        <a:latin typeface="+mn-lt"/>
        <a:ea typeface="+mn-ea"/>
        <a:cs typeface="+mn-cs"/>
        <a:sym typeface="Avenir Next"/>
      </a:defRPr>
    </a:lvl7pPr>
    <a:lvl8pPr indent="1376172" defTabSz="393192" latinLnBrk="0">
      <a:spcBef>
        <a:spcPts val="346"/>
      </a:spcBef>
      <a:defRPr sz="1032">
        <a:latin typeface="+mn-lt"/>
        <a:ea typeface="+mn-ea"/>
        <a:cs typeface="+mn-cs"/>
        <a:sym typeface="Avenir Next"/>
      </a:defRPr>
    </a:lvl8pPr>
    <a:lvl9pPr indent="1572768" defTabSz="393192" latinLnBrk="0">
      <a:spcBef>
        <a:spcPts val="346"/>
      </a:spcBef>
      <a:defRPr sz="1032">
        <a:latin typeface="+mn-lt"/>
        <a:ea typeface="+mn-ea"/>
        <a:cs typeface="+mn-cs"/>
        <a:sym typeface="Avenir Next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/>
          </p:nvPr>
        </p:nvSpPr>
        <p:spPr>
          <a:xfrm>
            <a:off x="2463800" y="685800"/>
            <a:ext cx="19304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</a:lvl1pPr>
          </a:lstStyle>
          <a:p>
            <a:r>
              <a:t>Please export the PowerPoint document as a PDF (File – Save as – PDF) and upload the PDF into the system. Please use the font in the document or a similar one and do not use a font size smaller than 16.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/>
          </p:nvPr>
        </p:nvSpPr>
        <p:spPr>
          <a:xfrm>
            <a:off x="2463800" y="685800"/>
            <a:ext cx="19304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</a:lvl1pPr>
          </a:lstStyle>
          <a:p>
            <a:r>
              <a:t>Please export the PowerPoint document as a PDF (File – Save as – PDF) and upload the PDF into the system. Please use the font in the document or a similar one and do not use a font size smaller than 16.</a:t>
            </a:r>
          </a:p>
        </p:txBody>
      </p:sp>
    </p:spTree>
    <p:extLst>
      <p:ext uri="{BB962C8B-B14F-4D97-AF65-F5344CB8AC3E}">
        <p14:creationId xmlns:p14="http://schemas.microsoft.com/office/powerpoint/2010/main" val="3251688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/>
          </p:nvPr>
        </p:nvSpPr>
        <p:spPr>
          <a:xfrm>
            <a:off x="2463800" y="685800"/>
            <a:ext cx="19304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</a:lvl1pPr>
          </a:lstStyle>
          <a:p>
            <a:r>
              <a:t>Please export the PowerPoint document as a PDF (File – Save as – PDF) and upload the PDF into the system. Please use the font in the document or a similar one and do not use a font size smaller than 16.</a:t>
            </a:r>
          </a:p>
        </p:txBody>
      </p:sp>
    </p:spTree>
    <p:extLst>
      <p:ext uri="{BB962C8B-B14F-4D97-AF65-F5344CB8AC3E}">
        <p14:creationId xmlns:p14="http://schemas.microsoft.com/office/powerpoint/2010/main" val="3722460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771529" y="5680768"/>
            <a:ext cx="8743950" cy="392013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43050" y="10362903"/>
            <a:ext cx="7200900" cy="4673206"/>
          </a:xfrm>
          <a:prstGeom prst="rect">
            <a:avLst/>
          </a:prstGeom>
        </p:spPr>
        <p:txBody>
          <a:bodyPr/>
          <a:lstStyle>
            <a:lvl1pPr marL="0" indent="0" algn="ctr"/>
            <a:lvl2pPr marL="0" indent="342900" algn="ctr"/>
            <a:lvl3pPr marL="0" indent="685800" algn="ctr"/>
            <a:lvl4pPr marL="0" indent="1028700" algn="ctr"/>
            <a:lvl5pPr marL="0" indent="1371600" algn="ctr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7458074" y="732239"/>
            <a:ext cx="2314576" cy="1560463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idx="1"/>
          </p:nvPr>
        </p:nvSpPr>
        <p:spPr>
          <a:xfrm>
            <a:off x="514353" y="732239"/>
            <a:ext cx="6829426" cy="1560463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13201" y="11751470"/>
            <a:ext cx="8743950" cy="3632896"/>
          </a:xfrm>
          <a:prstGeom prst="rect">
            <a:avLst/>
          </a:prstGeom>
        </p:spPr>
        <p:txBody>
          <a:bodyPr/>
          <a:lstStyle>
            <a:lvl1pPr>
              <a:defRPr sz="3000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13201" y="7750970"/>
            <a:ext cx="8743950" cy="4000500"/>
          </a:xfrm>
          <a:prstGeom prst="rect">
            <a:avLst/>
          </a:prstGeom>
        </p:spPr>
        <p:txBody>
          <a:bodyPr anchor="b"/>
          <a:lstStyle>
            <a:lvl1pPr marL="0" indent="0">
              <a:defRPr sz="1500"/>
            </a:lvl1pPr>
            <a:lvl2pPr marL="0" indent="342900">
              <a:defRPr sz="1500"/>
            </a:lvl2pPr>
            <a:lvl3pPr marL="0" indent="685800">
              <a:defRPr sz="1500"/>
            </a:lvl3pPr>
            <a:lvl4pPr marL="0" indent="1028700">
              <a:defRPr sz="1500"/>
            </a:lvl4pPr>
            <a:lvl5pPr marL="0" indent="1371600">
              <a:defRPr sz="15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4350" y="4266907"/>
            <a:ext cx="4572000" cy="1206996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14354" y="4094264"/>
            <a:ext cx="4545808" cy="1705572"/>
          </a:xfrm>
          <a:prstGeom prst="rect">
            <a:avLst/>
          </a:prstGeom>
        </p:spPr>
        <p:txBody>
          <a:bodyPr anchor="b"/>
          <a:lstStyle>
            <a:lvl1pPr marL="0" indent="0">
              <a:defRPr sz="1800" b="1"/>
            </a:lvl1pPr>
            <a:lvl2pPr marL="0" indent="342900">
              <a:defRPr sz="1800" b="1"/>
            </a:lvl2pPr>
            <a:lvl3pPr marL="0" indent="685800">
              <a:defRPr sz="1800" b="1"/>
            </a:lvl3pPr>
            <a:lvl4pPr marL="0" indent="1028700">
              <a:defRPr sz="1800" b="1"/>
            </a:lvl4pPr>
            <a:lvl5pPr marL="0" indent="1371600">
              <a:defRPr sz="18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5225659" y="4094264"/>
            <a:ext cx="4546998" cy="1705572"/>
          </a:xfrm>
          <a:prstGeom prst="rect">
            <a:avLst/>
          </a:prstGeom>
        </p:spPr>
        <p:txBody>
          <a:bodyPr anchor="b"/>
          <a:lstStyle>
            <a:lvl1pPr marL="0" indent="0">
              <a:defRPr sz="2400" b="1"/>
            </a:lvl1pPr>
          </a:lstStyle>
          <a:p>
            <a:pPr marL="0" indent="0"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514354" y="727775"/>
            <a:ext cx="3384948" cy="3098602"/>
          </a:xfrm>
          <a:prstGeom prst="rect">
            <a:avLst/>
          </a:prstGeom>
        </p:spPr>
        <p:txBody>
          <a:bodyPr anchor="b"/>
          <a:lstStyle>
            <a:lvl1pPr>
              <a:defRPr sz="15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4021930" y="727770"/>
            <a:ext cx="5750720" cy="1560909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platzhalter 3"/>
          <p:cNvSpPr>
            <a:spLocks noGrp="1"/>
          </p:cNvSpPr>
          <p:nvPr>
            <p:ph type="body" sz="half" idx="13"/>
          </p:nvPr>
        </p:nvSpPr>
        <p:spPr>
          <a:xfrm>
            <a:off x="514354" y="3826374"/>
            <a:ext cx="3384948" cy="12510492"/>
          </a:xfrm>
          <a:prstGeom prst="rect">
            <a:avLst/>
          </a:prstGeom>
        </p:spPr>
        <p:txBody>
          <a:bodyPr/>
          <a:lstStyle>
            <a:lvl1pPr marL="0" indent="0">
              <a:defRPr sz="1400"/>
            </a:lvl1pPr>
          </a:lstStyle>
          <a:p>
            <a:pPr marL="0" indent="0">
              <a:defRPr sz="14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2016920" y="12802201"/>
            <a:ext cx="6172200" cy="1510606"/>
          </a:xfrm>
          <a:prstGeom prst="rect">
            <a:avLst/>
          </a:prstGeom>
        </p:spPr>
        <p:txBody>
          <a:bodyPr anchor="b"/>
          <a:lstStyle>
            <a:lvl1pPr>
              <a:defRPr sz="1500"/>
            </a:lvl1pPr>
          </a:lstStyle>
          <a:p>
            <a:r>
              <a:t>Title Text</a:t>
            </a:r>
          </a:p>
        </p:txBody>
      </p:sp>
      <p:sp>
        <p:nvSpPr>
          <p:cNvPr id="83" name="Bildplatzhalter 2"/>
          <p:cNvSpPr>
            <a:spLocks noGrp="1"/>
          </p:cNvSpPr>
          <p:nvPr>
            <p:ph type="pic" sz="half" idx="13"/>
          </p:nvPr>
        </p:nvSpPr>
        <p:spPr>
          <a:xfrm>
            <a:off x="2016920" y="1634132"/>
            <a:ext cx="6172200" cy="109731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016920" y="14312805"/>
            <a:ext cx="6172200" cy="2146102"/>
          </a:xfrm>
          <a:prstGeom prst="rect">
            <a:avLst/>
          </a:prstGeom>
        </p:spPr>
        <p:txBody>
          <a:bodyPr/>
          <a:lstStyle>
            <a:lvl1pPr marL="0" indent="0">
              <a:defRPr sz="1050"/>
            </a:lvl1pPr>
            <a:lvl2pPr marL="0" indent="342900">
              <a:defRPr sz="1050"/>
            </a:lvl2pPr>
            <a:lvl3pPr marL="0" indent="685800">
              <a:defRPr sz="1050"/>
            </a:lvl3pPr>
            <a:lvl4pPr marL="0" indent="1028700">
              <a:defRPr sz="1050"/>
            </a:lvl4pPr>
            <a:lvl5pPr marL="0" indent="1371600">
              <a:defRPr sz="105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514350" y="732236"/>
            <a:ext cx="9258300" cy="304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14350" y="4266907"/>
            <a:ext cx="9258300" cy="120699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145372" y="16834854"/>
            <a:ext cx="226983" cy="230832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9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1pPr>
      <a:lvl2pPr marL="0" marR="0" indent="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2pPr>
      <a:lvl3pPr marL="0" marR="0" indent="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3pPr>
      <a:lvl4pPr marL="0" marR="0" indent="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4pPr>
      <a:lvl5pPr marL="0" marR="0" indent="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5pPr>
      <a:lvl6pPr marL="0" marR="0" indent="3429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6pPr>
      <a:lvl7pPr marL="0" marR="0" indent="6858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7pPr>
      <a:lvl8pPr marL="0" marR="0" indent="10287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8pPr>
      <a:lvl9pPr marL="0" marR="0" indent="13716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9pPr>
    </p:titleStyle>
    <p:bodyStyle>
      <a:lvl1pPr marL="257176" marR="0" indent="-257176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1pPr>
      <a:lvl2pPr marL="257176" marR="0" indent="85726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2pPr>
      <a:lvl3pPr marL="257176" marR="0" indent="428626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3pPr>
      <a:lvl4pPr marL="257176" marR="0" indent="771526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4pPr>
      <a:lvl5pPr marL="257176" marR="0" indent="1114426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5pPr>
      <a:lvl6pPr marL="257176" marR="0" indent="85726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6pPr>
      <a:lvl7pPr marL="257176" marR="0" indent="428626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7pPr>
      <a:lvl8pPr marL="257176" marR="0" indent="771526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8pPr>
      <a:lvl9pPr marL="257176" marR="0" indent="1114426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9pPr>
    </p:bodyStyle>
    <p:otherStyle>
      <a:lvl1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1pPr>
      <a:lvl2pPr marL="0" marR="0" indent="3429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2pPr>
      <a:lvl3pPr marL="0" marR="0" indent="6858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3pPr>
      <a:lvl4pPr marL="0" marR="0" indent="10287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4pPr>
      <a:lvl5pPr marL="0" marR="0" indent="13716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5pPr>
      <a:lvl6pPr marL="0" marR="0" indent="17145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6pPr>
      <a:lvl7pPr marL="0" marR="0" indent="20574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7pPr>
      <a:lvl8pPr marL="0" marR="0" indent="24003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8pPr>
      <a:lvl9pPr marL="0" marR="0" indent="274320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2"/>
          <p:cNvSpPr txBox="1"/>
          <p:nvPr/>
        </p:nvSpPr>
        <p:spPr>
          <a:xfrm>
            <a:off x="609595" y="17435082"/>
            <a:ext cx="4099559" cy="2498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>
            <a:lvl1pPr algn="l">
              <a:lnSpc>
                <a:spcPct val="110000"/>
              </a:lnSpc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This could be a place for your sources.</a:t>
            </a:r>
          </a:p>
        </p:txBody>
      </p:sp>
      <p:sp>
        <p:nvSpPr>
          <p:cNvPr id="113" name="Rectangle 3"/>
          <p:cNvSpPr txBox="1"/>
          <p:nvPr/>
        </p:nvSpPr>
        <p:spPr>
          <a:xfrm>
            <a:off x="5285187" y="8845887"/>
            <a:ext cx="4381500" cy="2811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110000"/>
              </a:lnSpc>
              <a:defRPr sz="2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800" dirty="0"/>
              <a:t>This could be a place for your table.</a:t>
            </a:r>
          </a:p>
        </p:txBody>
      </p:sp>
      <p:sp>
        <p:nvSpPr>
          <p:cNvPr id="114" name="Rectangle 4"/>
          <p:cNvSpPr txBox="1"/>
          <p:nvPr/>
        </p:nvSpPr>
        <p:spPr>
          <a:xfrm>
            <a:off x="4022483" y="17438673"/>
            <a:ext cx="5654922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600" dirty="0"/>
              <a:t>Copyright © 2017 Author Names and Contact Details</a:t>
            </a:r>
          </a:p>
        </p:txBody>
      </p:sp>
      <p:sp>
        <p:nvSpPr>
          <p:cNvPr id="115" name="Rectangle 5"/>
          <p:cNvSpPr txBox="1"/>
          <p:nvPr/>
        </p:nvSpPr>
        <p:spPr>
          <a:xfrm>
            <a:off x="610790" y="982828"/>
            <a:ext cx="9067800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800" dirty="0"/>
              <a:t>This could be your sub-line – Authors, Co-Authors, Institution, etc.</a:t>
            </a:r>
            <a:r>
              <a:rPr lang="en-AU" sz="1800" dirty="0"/>
              <a:t> </a:t>
            </a:r>
            <a:r>
              <a:rPr lang="en-AU" sz="1800" b="1" dirty="0">
                <a:solidFill>
                  <a:srgbClr val="FF0000"/>
                </a:solidFill>
              </a:rPr>
              <a:t>Arial - </a:t>
            </a:r>
            <a:r>
              <a:rPr lang="en-AU" sz="1800" b="1" u="sng" dirty="0">
                <a:solidFill>
                  <a:srgbClr val="FF0000"/>
                </a:solidFill>
              </a:rPr>
              <a:t>Font 18pt</a:t>
            </a:r>
            <a:r>
              <a:rPr sz="1800" b="1" u="sng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16" name="Rectangle 6"/>
          <p:cNvSpPr txBox="1"/>
          <p:nvPr/>
        </p:nvSpPr>
        <p:spPr>
          <a:xfrm>
            <a:off x="609600" y="3867977"/>
            <a:ext cx="4381500" cy="78888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Lorem ipsum dolor sit </a:t>
            </a:r>
            <a:r>
              <a:rPr dirty="0" err="1"/>
              <a:t>amet</a:t>
            </a:r>
            <a:r>
              <a:rPr dirty="0"/>
              <a:t>, </a:t>
            </a:r>
            <a:r>
              <a:rPr dirty="0" err="1"/>
              <a:t>consectetur</a:t>
            </a:r>
            <a:r>
              <a:rPr dirty="0"/>
              <a:t> </a:t>
            </a:r>
            <a:r>
              <a:rPr dirty="0" err="1"/>
              <a:t>adipiscing</a:t>
            </a:r>
            <a:r>
              <a:rPr dirty="0"/>
              <a:t> </a:t>
            </a:r>
            <a:r>
              <a:rPr dirty="0" err="1"/>
              <a:t>elit</a:t>
            </a:r>
            <a:r>
              <a:rPr dirty="0"/>
              <a:t>. Integer </a:t>
            </a:r>
            <a:r>
              <a:rPr dirty="0" err="1"/>
              <a:t>mattis</a:t>
            </a:r>
            <a:r>
              <a:rPr dirty="0"/>
              <a:t> pulvinar convallis. </a:t>
            </a:r>
            <a:r>
              <a:rPr dirty="0" err="1"/>
              <a:t>Phasellus</a:t>
            </a:r>
            <a:r>
              <a:rPr dirty="0"/>
              <a:t> </a:t>
            </a:r>
            <a:r>
              <a:rPr dirty="0" err="1"/>
              <a:t>odio</a:t>
            </a:r>
            <a:r>
              <a:rPr dirty="0"/>
              <a:t> </a:t>
            </a:r>
            <a:r>
              <a:rPr dirty="0" err="1"/>
              <a:t>nisl</a:t>
            </a:r>
            <a:r>
              <a:rPr dirty="0"/>
              <a:t>, </a:t>
            </a:r>
            <a:r>
              <a:rPr dirty="0" err="1"/>
              <a:t>facilisis</a:t>
            </a:r>
            <a:r>
              <a:rPr dirty="0"/>
              <a:t> </a:t>
            </a:r>
            <a:r>
              <a:rPr dirty="0" err="1"/>
              <a:t>eget</a:t>
            </a:r>
            <a:r>
              <a:rPr dirty="0"/>
              <a:t> </a:t>
            </a:r>
            <a:r>
              <a:rPr dirty="0" err="1"/>
              <a:t>tristique</a:t>
            </a:r>
            <a:r>
              <a:rPr dirty="0"/>
              <a:t> id, </a:t>
            </a:r>
            <a:r>
              <a:rPr dirty="0" err="1"/>
              <a:t>accumsan</a:t>
            </a:r>
            <a:r>
              <a:rPr dirty="0"/>
              <a:t> ac </a:t>
            </a:r>
            <a:r>
              <a:rPr dirty="0" err="1"/>
              <a:t>urna</a:t>
            </a:r>
            <a:r>
              <a:rPr dirty="0"/>
              <a:t>. </a:t>
            </a:r>
            <a:r>
              <a:rPr dirty="0" err="1"/>
              <a:t>Fusce</a:t>
            </a:r>
            <a:r>
              <a:rPr dirty="0"/>
              <a:t> ac </a:t>
            </a:r>
            <a:r>
              <a:rPr dirty="0" err="1"/>
              <a:t>mauris</a:t>
            </a:r>
            <a:r>
              <a:rPr dirty="0"/>
              <a:t> lorem, </a:t>
            </a:r>
            <a:r>
              <a:rPr dirty="0" err="1"/>
              <a:t>eu</a:t>
            </a:r>
            <a:r>
              <a:rPr dirty="0"/>
              <a:t> </a:t>
            </a:r>
            <a:r>
              <a:rPr dirty="0" err="1"/>
              <a:t>feugiat</a:t>
            </a:r>
            <a:r>
              <a:rPr dirty="0"/>
              <a:t> </a:t>
            </a:r>
            <a:r>
              <a:rPr dirty="0" err="1"/>
              <a:t>tellus</a:t>
            </a:r>
            <a:r>
              <a:rPr dirty="0"/>
              <a:t>. </a:t>
            </a:r>
            <a:r>
              <a:rPr dirty="0" err="1"/>
              <a:t>Nulla</a:t>
            </a:r>
            <a:r>
              <a:rPr dirty="0"/>
              <a:t> </a:t>
            </a:r>
            <a:r>
              <a:rPr dirty="0" err="1"/>
              <a:t>facilisi</a:t>
            </a:r>
            <a:r>
              <a:rPr dirty="0"/>
              <a:t>. </a:t>
            </a:r>
            <a:r>
              <a:rPr dirty="0" err="1"/>
              <a:t>Mauris</a:t>
            </a:r>
            <a:r>
              <a:rPr dirty="0"/>
              <a:t> in </a:t>
            </a:r>
            <a:r>
              <a:rPr dirty="0" err="1"/>
              <a:t>velit</a:t>
            </a:r>
            <a:r>
              <a:rPr dirty="0"/>
              <a:t> </a:t>
            </a:r>
            <a:r>
              <a:rPr dirty="0" err="1"/>
              <a:t>dapibus</a:t>
            </a:r>
            <a:r>
              <a:rPr dirty="0"/>
              <a:t> </a:t>
            </a:r>
            <a:r>
              <a:rPr dirty="0" err="1"/>
              <a:t>odio</a:t>
            </a:r>
            <a:r>
              <a:rPr dirty="0"/>
              <a:t> semper </a:t>
            </a:r>
            <a:r>
              <a:rPr dirty="0" err="1"/>
              <a:t>ultricies</a:t>
            </a:r>
            <a:r>
              <a:rPr dirty="0"/>
              <a:t> vel </a:t>
            </a:r>
            <a:r>
              <a:rPr dirty="0" err="1"/>
              <a:t>eu</a:t>
            </a:r>
            <a:r>
              <a:rPr dirty="0"/>
              <a:t> diam. </a:t>
            </a:r>
            <a:r>
              <a:rPr dirty="0" err="1"/>
              <a:t>Vivamus</a:t>
            </a:r>
            <a:r>
              <a:rPr dirty="0"/>
              <a:t> ac </a:t>
            </a:r>
            <a:r>
              <a:rPr dirty="0" err="1"/>
              <a:t>est</a:t>
            </a:r>
            <a:r>
              <a:rPr dirty="0"/>
              <a:t> id </a:t>
            </a:r>
            <a:r>
              <a:rPr dirty="0" err="1"/>
              <a:t>metus</a:t>
            </a:r>
            <a:r>
              <a:rPr dirty="0"/>
              <a:t> </a:t>
            </a:r>
            <a:r>
              <a:rPr dirty="0" err="1"/>
              <a:t>mattis</a:t>
            </a:r>
            <a:r>
              <a:rPr dirty="0"/>
              <a:t> </a:t>
            </a:r>
            <a:r>
              <a:rPr dirty="0" err="1"/>
              <a:t>placerat</a:t>
            </a:r>
            <a:r>
              <a:rPr dirty="0"/>
              <a:t>. Maecenas </a:t>
            </a:r>
            <a:r>
              <a:rPr dirty="0" err="1"/>
              <a:t>feugiat</a:t>
            </a:r>
            <a:r>
              <a:rPr dirty="0"/>
              <a:t> </a:t>
            </a:r>
            <a:r>
              <a:rPr dirty="0" err="1"/>
              <a:t>tortor</a:t>
            </a:r>
            <a:r>
              <a:rPr dirty="0"/>
              <a:t> vitae </a:t>
            </a:r>
            <a:r>
              <a:rPr dirty="0" err="1"/>
              <a:t>lacus</a:t>
            </a:r>
            <a:r>
              <a:rPr dirty="0"/>
              <a:t> </a:t>
            </a:r>
            <a:r>
              <a:rPr dirty="0" err="1"/>
              <a:t>scelerisque</a:t>
            </a:r>
            <a:r>
              <a:rPr dirty="0"/>
              <a:t> </a:t>
            </a:r>
            <a:r>
              <a:rPr dirty="0" err="1"/>
              <a:t>fringilla</a:t>
            </a:r>
            <a:r>
              <a:rPr dirty="0"/>
              <a:t> </a:t>
            </a:r>
            <a:r>
              <a:rPr dirty="0" err="1"/>
              <a:t>aliquet</a:t>
            </a:r>
            <a:r>
              <a:rPr dirty="0"/>
              <a:t> </a:t>
            </a:r>
            <a:r>
              <a:rPr dirty="0" err="1"/>
              <a:t>lacus</a:t>
            </a:r>
            <a:r>
              <a:rPr dirty="0"/>
              <a:t> semper. Ut et </a:t>
            </a:r>
            <a:r>
              <a:rPr dirty="0" err="1"/>
              <a:t>orci</a:t>
            </a:r>
            <a:r>
              <a:rPr dirty="0"/>
              <a:t> id </a:t>
            </a:r>
            <a:r>
              <a:rPr dirty="0" err="1"/>
              <a:t>augue</a:t>
            </a:r>
            <a:r>
              <a:rPr dirty="0"/>
              <a:t> </a:t>
            </a:r>
            <a:r>
              <a:rPr dirty="0" err="1"/>
              <a:t>varius</a:t>
            </a:r>
            <a:r>
              <a:rPr dirty="0"/>
              <a:t> semper at </a:t>
            </a:r>
            <a:r>
              <a:rPr dirty="0" err="1"/>
              <a:t>quis</a:t>
            </a:r>
            <a:r>
              <a:rPr dirty="0"/>
              <a:t> </a:t>
            </a:r>
            <a:r>
              <a:rPr dirty="0" err="1"/>
              <a:t>tortor</a:t>
            </a:r>
            <a:r>
              <a:rPr dirty="0"/>
              <a:t>. Duis in dui magna. Class </a:t>
            </a:r>
            <a:r>
              <a:rPr dirty="0" err="1"/>
              <a:t>aptent</a:t>
            </a:r>
            <a:r>
              <a:rPr dirty="0"/>
              <a:t> </a:t>
            </a:r>
            <a:r>
              <a:rPr dirty="0" err="1"/>
              <a:t>taciti</a:t>
            </a:r>
            <a:r>
              <a:rPr dirty="0"/>
              <a:t> </a:t>
            </a:r>
            <a:r>
              <a:rPr dirty="0" err="1"/>
              <a:t>sociosqu</a:t>
            </a:r>
            <a:r>
              <a:rPr dirty="0"/>
              <a:t> ad </a:t>
            </a:r>
            <a:r>
              <a:rPr dirty="0" err="1"/>
              <a:t>litora</a:t>
            </a:r>
            <a:r>
              <a:rPr dirty="0"/>
              <a:t> </a:t>
            </a:r>
            <a:r>
              <a:rPr dirty="0" err="1"/>
              <a:t>torquent</a:t>
            </a:r>
            <a:r>
              <a:rPr dirty="0"/>
              <a:t> per </a:t>
            </a:r>
            <a:r>
              <a:rPr dirty="0" err="1"/>
              <a:t>conubia</a:t>
            </a:r>
            <a:r>
              <a:rPr dirty="0"/>
              <a:t> nostra, per </a:t>
            </a:r>
            <a:r>
              <a:rPr dirty="0" err="1"/>
              <a:t>inceptos</a:t>
            </a:r>
            <a:r>
              <a:rPr dirty="0"/>
              <a:t> </a:t>
            </a:r>
            <a:r>
              <a:rPr dirty="0" err="1"/>
              <a:t>himenaeos</a:t>
            </a:r>
            <a:r>
              <a:rPr dirty="0"/>
              <a:t>. </a:t>
            </a:r>
            <a:r>
              <a:rPr dirty="0" err="1"/>
              <a:t>Nulla</a:t>
            </a:r>
            <a:r>
              <a:rPr dirty="0"/>
              <a:t> </a:t>
            </a:r>
            <a:r>
              <a:rPr dirty="0" err="1"/>
              <a:t>facilisi</a:t>
            </a:r>
            <a:r>
              <a:rPr dirty="0"/>
              <a:t>. Maecenas </a:t>
            </a:r>
            <a:r>
              <a:rPr dirty="0" err="1"/>
              <a:t>eleifend</a:t>
            </a:r>
            <a:r>
              <a:rPr dirty="0"/>
              <a:t> libero vel magna </a:t>
            </a:r>
            <a:r>
              <a:rPr dirty="0" err="1"/>
              <a:t>elementum</a:t>
            </a:r>
            <a:r>
              <a:rPr dirty="0"/>
              <a:t> sed </a:t>
            </a:r>
            <a:r>
              <a:rPr dirty="0" err="1"/>
              <a:t>pretium</a:t>
            </a:r>
            <a:r>
              <a:rPr dirty="0"/>
              <a:t> dui </a:t>
            </a:r>
            <a:r>
              <a:rPr dirty="0" err="1"/>
              <a:t>ultrices</a:t>
            </a:r>
            <a:r>
              <a:rPr dirty="0"/>
              <a:t>. Aenean ante magna, dictum </a:t>
            </a:r>
            <a:r>
              <a:rPr dirty="0" err="1"/>
              <a:t>ut</a:t>
            </a:r>
            <a:r>
              <a:rPr dirty="0"/>
              <a:t> vestibulum vitae, </a:t>
            </a:r>
            <a:r>
              <a:rPr dirty="0" err="1"/>
              <a:t>ultricies</a:t>
            </a:r>
            <a:r>
              <a:rPr dirty="0"/>
              <a:t> in </a:t>
            </a:r>
            <a:r>
              <a:rPr dirty="0" err="1"/>
              <a:t>risus</a:t>
            </a:r>
            <a:r>
              <a:rPr dirty="0"/>
              <a:t>. </a:t>
            </a:r>
            <a:r>
              <a:rPr dirty="0" err="1"/>
              <a:t>Aliquam</a:t>
            </a:r>
            <a:r>
              <a:rPr dirty="0"/>
              <a:t> </a:t>
            </a:r>
            <a:r>
              <a:rPr dirty="0" err="1"/>
              <a:t>enim</a:t>
            </a:r>
            <a:r>
              <a:rPr dirty="0"/>
              <a:t> ligula, </a:t>
            </a:r>
            <a:r>
              <a:rPr dirty="0" err="1"/>
              <a:t>commodo</a:t>
            </a:r>
            <a:r>
              <a:rPr dirty="0"/>
              <a:t> sed </a:t>
            </a:r>
            <a:r>
              <a:rPr dirty="0" err="1"/>
              <a:t>hendrerit</a:t>
            </a:r>
            <a:r>
              <a:rPr dirty="0"/>
              <a:t> in, </a:t>
            </a:r>
            <a:r>
              <a:rPr dirty="0" err="1"/>
              <a:t>sagittis</a:t>
            </a:r>
            <a:r>
              <a:rPr dirty="0"/>
              <a:t> </a:t>
            </a:r>
            <a:r>
              <a:rPr dirty="0" err="1"/>
              <a:t>nec</a:t>
            </a:r>
            <a:r>
              <a:rPr dirty="0"/>
              <a:t> </a:t>
            </a:r>
            <a:r>
              <a:rPr dirty="0" err="1"/>
              <a:t>augue</a:t>
            </a:r>
            <a:r>
              <a:rPr dirty="0"/>
              <a:t>. In </a:t>
            </a:r>
            <a:r>
              <a:rPr dirty="0" err="1"/>
              <a:t>pellentesque</a:t>
            </a:r>
            <a:r>
              <a:rPr dirty="0"/>
              <a:t> </a:t>
            </a:r>
            <a:r>
              <a:rPr dirty="0" err="1"/>
              <a:t>massa</a:t>
            </a:r>
            <a:r>
              <a:rPr dirty="0"/>
              <a:t> at </a:t>
            </a:r>
            <a:r>
              <a:rPr dirty="0" err="1"/>
              <a:t>purus</a:t>
            </a:r>
            <a:r>
              <a:rPr dirty="0"/>
              <a:t> </a:t>
            </a:r>
            <a:r>
              <a:rPr dirty="0" err="1"/>
              <a:t>tincidunt</a:t>
            </a:r>
            <a:r>
              <a:rPr dirty="0"/>
              <a:t> gravida. Nunc </a:t>
            </a:r>
            <a:r>
              <a:rPr dirty="0" err="1"/>
              <a:t>consectetur</a:t>
            </a:r>
            <a:r>
              <a:rPr dirty="0"/>
              <a:t>, </a:t>
            </a:r>
            <a:r>
              <a:rPr dirty="0" err="1"/>
              <a:t>nunc</a:t>
            </a:r>
            <a:r>
              <a:rPr dirty="0"/>
              <a:t> ac </a:t>
            </a:r>
            <a:r>
              <a:rPr dirty="0" err="1"/>
              <a:t>elementum</a:t>
            </a:r>
            <a:r>
              <a:rPr dirty="0"/>
              <a:t> </a:t>
            </a:r>
            <a:r>
              <a:rPr dirty="0" err="1"/>
              <a:t>ullamcorper</a:t>
            </a:r>
            <a:r>
              <a:rPr dirty="0"/>
              <a:t>, eros </a:t>
            </a:r>
            <a:r>
              <a:rPr dirty="0" err="1"/>
              <a:t>tellus</a:t>
            </a:r>
            <a:r>
              <a:rPr dirty="0"/>
              <a:t> dictum </a:t>
            </a:r>
            <a:r>
              <a:rPr dirty="0" err="1"/>
              <a:t>leo</a:t>
            </a:r>
            <a:r>
              <a:rPr dirty="0"/>
              <a:t>, </a:t>
            </a:r>
            <a:r>
              <a:rPr dirty="0" err="1"/>
              <a:t>consectetur</a:t>
            </a:r>
            <a:r>
              <a:rPr dirty="0"/>
              <a:t> cursus diam </a:t>
            </a:r>
            <a:r>
              <a:rPr dirty="0" err="1"/>
              <a:t>arcu</a:t>
            </a:r>
            <a:r>
              <a:rPr dirty="0"/>
              <a:t> </a:t>
            </a:r>
            <a:r>
              <a:rPr dirty="0" err="1"/>
              <a:t>ut</a:t>
            </a:r>
            <a:r>
              <a:rPr dirty="0"/>
              <a:t> </a:t>
            </a:r>
            <a:r>
              <a:rPr dirty="0" err="1"/>
              <a:t>quam</a:t>
            </a:r>
            <a:r>
              <a:rPr dirty="0"/>
              <a:t>. Aenean </a:t>
            </a:r>
            <a:r>
              <a:rPr dirty="0" err="1"/>
              <a:t>pretium</a:t>
            </a:r>
            <a:r>
              <a:rPr dirty="0"/>
              <a:t> </a:t>
            </a:r>
            <a:r>
              <a:rPr dirty="0" err="1"/>
              <a:t>tortor</a:t>
            </a:r>
            <a:r>
              <a:rPr dirty="0"/>
              <a:t> vel </a:t>
            </a:r>
            <a:r>
              <a:rPr dirty="0" err="1"/>
              <a:t>turpis</a:t>
            </a:r>
            <a:r>
              <a:rPr dirty="0"/>
              <a:t> </a:t>
            </a:r>
            <a:r>
              <a:rPr dirty="0" err="1"/>
              <a:t>rhoncus</a:t>
            </a:r>
            <a:r>
              <a:rPr dirty="0"/>
              <a:t> in </a:t>
            </a:r>
            <a:r>
              <a:rPr dirty="0" err="1"/>
              <a:t>pretium</a:t>
            </a:r>
            <a:r>
              <a:rPr dirty="0"/>
              <a:t> eros </a:t>
            </a:r>
            <a:r>
              <a:rPr dirty="0" err="1"/>
              <a:t>varius</a:t>
            </a:r>
            <a:r>
              <a:rPr dirty="0"/>
              <a:t>. </a:t>
            </a:r>
            <a:r>
              <a:rPr dirty="0" err="1"/>
              <a:t>Aliquam</a:t>
            </a:r>
            <a:r>
              <a:rPr dirty="0"/>
              <a:t> </a:t>
            </a:r>
            <a:r>
              <a:rPr dirty="0" err="1"/>
              <a:t>erat</a:t>
            </a:r>
            <a:r>
              <a:rPr dirty="0"/>
              <a:t> </a:t>
            </a:r>
            <a:r>
              <a:rPr dirty="0" err="1"/>
              <a:t>volutpat</a:t>
            </a:r>
            <a:r>
              <a:rPr dirty="0"/>
              <a:t>. Integer lacinia</a:t>
            </a:r>
          </a:p>
        </p:txBody>
      </p:sp>
      <p:sp>
        <p:nvSpPr>
          <p:cNvPr id="117" name="Rectangle 7"/>
          <p:cNvSpPr txBox="1"/>
          <p:nvPr/>
        </p:nvSpPr>
        <p:spPr>
          <a:xfrm>
            <a:off x="610790" y="495402"/>
            <a:ext cx="9067800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defRPr sz="3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2400" dirty="0"/>
              <a:t>This could be the poster title</a:t>
            </a:r>
            <a:r>
              <a:rPr lang="en-AU" sz="2400" dirty="0"/>
              <a:t> </a:t>
            </a:r>
            <a:r>
              <a:rPr lang="en-AU" sz="2400" dirty="0">
                <a:solidFill>
                  <a:srgbClr val="FF0000"/>
                </a:solidFill>
              </a:rPr>
              <a:t>Arial - </a:t>
            </a:r>
            <a:r>
              <a:rPr lang="en-AU" sz="2400" u="sng" dirty="0">
                <a:solidFill>
                  <a:srgbClr val="FF0000"/>
                </a:solidFill>
              </a:rPr>
              <a:t>Font 24pt</a:t>
            </a:r>
            <a:endParaRPr sz="2400" u="sng" dirty="0">
              <a:solidFill>
                <a:srgbClr val="FF0000"/>
              </a:solidFill>
            </a:endParaRPr>
          </a:p>
        </p:txBody>
      </p:sp>
      <p:sp>
        <p:nvSpPr>
          <p:cNvPr id="118" name="Rectangle 8"/>
          <p:cNvSpPr txBox="1"/>
          <p:nvPr/>
        </p:nvSpPr>
        <p:spPr>
          <a:xfrm>
            <a:off x="5295900" y="5378922"/>
            <a:ext cx="4381500" cy="16840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Aliquam</a:t>
            </a:r>
            <a:r>
              <a:rPr dirty="0"/>
              <a:t> </a:t>
            </a:r>
            <a:r>
              <a:rPr dirty="0" err="1"/>
              <a:t>suscipit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in </a:t>
            </a:r>
            <a:r>
              <a:rPr dirty="0" err="1"/>
              <a:t>urna</a:t>
            </a:r>
            <a:r>
              <a:rPr dirty="0"/>
              <a:t> cursus </a:t>
            </a:r>
            <a:r>
              <a:rPr dirty="0" err="1"/>
              <a:t>varius</a:t>
            </a:r>
            <a:r>
              <a:rPr dirty="0"/>
              <a:t>. </a:t>
            </a:r>
            <a:r>
              <a:rPr dirty="0" err="1"/>
              <a:t>Vivamus</a:t>
            </a:r>
            <a:r>
              <a:rPr dirty="0"/>
              <a:t> in </a:t>
            </a:r>
            <a:r>
              <a:rPr dirty="0" err="1"/>
              <a:t>urna</a:t>
            </a:r>
            <a:r>
              <a:rPr dirty="0"/>
              <a:t> ligula. </a:t>
            </a:r>
            <a:r>
              <a:rPr dirty="0" err="1"/>
              <a:t>Suspendisse</a:t>
            </a:r>
            <a:r>
              <a:rPr dirty="0"/>
              <a:t> </a:t>
            </a:r>
            <a:r>
              <a:rPr dirty="0" err="1"/>
              <a:t>tincidunt</a:t>
            </a:r>
            <a:r>
              <a:rPr dirty="0"/>
              <a:t> </a:t>
            </a:r>
            <a:r>
              <a:rPr dirty="0" err="1"/>
              <a:t>pellentesque</a:t>
            </a:r>
            <a:r>
              <a:rPr dirty="0"/>
              <a:t> </a:t>
            </a:r>
            <a:r>
              <a:rPr dirty="0" err="1"/>
              <a:t>bibendum</a:t>
            </a:r>
            <a:r>
              <a:rPr dirty="0"/>
              <a:t>. </a:t>
            </a:r>
            <a:r>
              <a:rPr dirty="0" err="1"/>
              <a:t>Suspendisse</a:t>
            </a:r>
            <a:r>
              <a:rPr dirty="0"/>
              <a:t> </a:t>
            </a:r>
            <a:r>
              <a:rPr dirty="0" err="1"/>
              <a:t>lobortis</a:t>
            </a:r>
            <a:r>
              <a:rPr dirty="0"/>
              <a:t> </a:t>
            </a:r>
            <a:r>
              <a:rPr dirty="0" err="1"/>
              <a:t>ornare</a:t>
            </a:r>
            <a:r>
              <a:rPr dirty="0"/>
              <a:t> </a:t>
            </a:r>
            <a:r>
              <a:rPr dirty="0" err="1"/>
              <a:t>velit</a:t>
            </a:r>
            <a:r>
              <a:rPr dirty="0"/>
              <a:t>, sed </a:t>
            </a:r>
            <a:r>
              <a:rPr dirty="0" err="1"/>
              <a:t>lobortis</a:t>
            </a:r>
            <a:r>
              <a:rPr dirty="0"/>
              <a:t> </a:t>
            </a:r>
            <a:r>
              <a:rPr dirty="0" err="1"/>
              <a:t>nunc</a:t>
            </a:r>
            <a:r>
              <a:rPr dirty="0"/>
              <a:t> </a:t>
            </a:r>
            <a:r>
              <a:rPr dirty="0" err="1"/>
              <a:t>sodales</a:t>
            </a:r>
            <a:r>
              <a:rPr dirty="0"/>
              <a:t> </a:t>
            </a:r>
            <a:r>
              <a:rPr dirty="0" err="1"/>
              <a:t>quis</a:t>
            </a:r>
            <a:r>
              <a:rPr dirty="0"/>
              <a:t>. Integer </a:t>
            </a:r>
            <a:r>
              <a:rPr dirty="0" err="1"/>
              <a:t>porttitor</a:t>
            </a:r>
            <a:r>
              <a:rPr dirty="0"/>
              <a:t> ipsum vitae nisi auctor </a:t>
            </a:r>
            <a:r>
              <a:rPr dirty="0" err="1"/>
              <a:t>blandit</a:t>
            </a:r>
            <a:r>
              <a:rPr dirty="0"/>
              <a:t>. </a:t>
            </a:r>
          </a:p>
        </p:txBody>
      </p:sp>
      <p:sp>
        <p:nvSpPr>
          <p:cNvPr id="119" name="Rectangle"/>
          <p:cNvSpPr/>
          <p:nvPr/>
        </p:nvSpPr>
        <p:spPr>
          <a:xfrm>
            <a:off x="609601" y="12144528"/>
            <a:ext cx="9057086" cy="4982301"/>
          </a:xfrm>
          <a:prstGeom prst="rect">
            <a:avLst/>
          </a:prstGeom>
          <a:solidFill>
            <a:schemeClr val="accent3">
              <a:lumOff val="44000"/>
            </a:schemeClr>
          </a:solidFill>
          <a:ln w="25400">
            <a:solidFill>
              <a:schemeClr val="accent1"/>
            </a:solidFill>
          </a:ln>
        </p:spPr>
        <p:txBody>
          <a:bodyPr lIns="34290" rIns="34290"/>
          <a:lstStyle/>
          <a:p>
            <a:endParaRPr sz="2168"/>
          </a:p>
        </p:txBody>
      </p:sp>
      <p:sp>
        <p:nvSpPr>
          <p:cNvPr id="120" name="Rectangle 3"/>
          <p:cNvSpPr txBox="1"/>
          <p:nvPr/>
        </p:nvSpPr>
        <p:spPr>
          <a:xfrm>
            <a:off x="3094437" y="14544902"/>
            <a:ext cx="4381500" cy="2811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110000"/>
              </a:lnSpc>
              <a:defRPr sz="2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800" dirty="0"/>
              <a:t>This could be a place for your charts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EE44E0BA-06AC-F947-94CE-014942B15440}"/>
              </a:ext>
            </a:extLst>
          </p:cNvPr>
          <p:cNvSpPr txBox="1"/>
          <p:nvPr/>
        </p:nvSpPr>
        <p:spPr>
          <a:xfrm>
            <a:off x="609600" y="1495434"/>
            <a:ext cx="4381500" cy="23734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AU" b="1" dirty="0">
                <a:solidFill>
                  <a:srgbClr val="FF0000"/>
                </a:solidFill>
              </a:rPr>
              <a:t>Body of text Arial - 16pt font or bigger – The larger the better for readability.  </a:t>
            </a:r>
            <a:r>
              <a:rPr dirty="0" err="1"/>
              <a:t>Aliquam</a:t>
            </a:r>
            <a:r>
              <a:rPr dirty="0"/>
              <a:t> </a:t>
            </a:r>
            <a:r>
              <a:rPr dirty="0" err="1"/>
              <a:t>suscipit</a:t>
            </a:r>
            <a:r>
              <a:rPr dirty="0"/>
              <a:t> est in </a:t>
            </a:r>
            <a:r>
              <a:rPr dirty="0" err="1"/>
              <a:t>urna</a:t>
            </a:r>
            <a:r>
              <a:rPr dirty="0"/>
              <a:t> cursus </a:t>
            </a:r>
            <a:r>
              <a:rPr dirty="0" err="1"/>
              <a:t>varius</a:t>
            </a:r>
            <a:r>
              <a:rPr dirty="0"/>
              <a:t>. </a:t>
            </a:r>
            <a:r>
              <a:rPr dirty="0" err="1"/>
              <a:t>Vivamus</a:t>
            </a:r>
            <a:r>
              <a:rPr dirty="0"/>
              <a:t> in </a:t>
            </a:r>
            <a:r>
              <a:rPr dirty="0" err="1"/>
              <a:t>urna</a:t>
            </a:r>
            <a:r>
              <a:rPr dirty="0"/>
              <a:t> ligula. </a:t>
            </a:r>
            <a:r>
              <a:rPr dirty="0" err="1"/>
              <a:t>Suspendisse</a:t>
            </a:r>
            <a:r>
              <a:rPr dirty="0"/>
              <a:t> </a:t>
            </a:r>
            <a:r>
              <a:rPr dirty="0" err="1"/>
              <a:t>tincidunt</a:t>
            </a:r>
            <a:r>
              <a:rPr dirty="0"/>
              <a:t> </a:t>
            </a:r>
            <a:r>
              <a:rPr dirty="0" err="1"/>
              <a:t>pellentesque</a:t>
            </a:r>
            <a:r>
              <a:rPr dirty="0"/>
              <a:t> </a:t>
            </a:r>
            <a:r>
              <a:rPr dirty="0" err="1"/>
              <a:t>bibendum</a:t>
            </a:r>
            <a:r>
              <a:rPr dirty="0"/>
              <a:t>. </a:t>
            </a:r>
            <a:r>
              <a:rPr dirty="0" err="1"/>
              <a:t>Suspendisse</a:t>
            </a:r>
            <a:r>
              <a:rPr dirty="0"/>
              <a:t> </a:t>
            </a:r>
            <a:r>
              <a:rPr dirty="0" err="1"/>
              <a:t>lobortis</a:t>
            </a:r>
            <a:r>
              <a:rPr dirty="0"/>
              <a:t> </a:t>
            </a:r>
            <a:r>
              <a:rPr dirty="0" err="1"/>
              <a:t>ornare</a:t>
            </a:r>
            <a:r>
              <a:rPr dirty="0"/>
              <a:t> </a:t>
            </a:r>
            <a:r>
              <a:rPr dirty="0" err="1"/>
              <a:t>velit</a:t>
            </a:r>
            <a:r>
              <a:rPr dirty="0"/>
              <a:t>, sed </a:t>
            </a:r>
            <a:r>
              <a:rPr dirty="0" err="1"/>
              <a:t>lobortis</a:t>
            </a:r>
            <a:r>
              <a:rPr dirty="0"/>
              <a:t> </a:t>
            </a:r>
            <a:r>
              <a:rPr dirty="0" err="1"/>
              <a:t>nunc</a:t>
            </a:r>
            <a:r>
              <a:rPr dirty="0"/>
              <a:t> </a:t>
            </a:r>
            <a:r>
              <a:rPr dirty="0" err="1"/>
              <a:t>sodales</a:t>
            </a:r>
            <a:r>
              <a:rPr dirty="0"/>
              <a:t> </a:t>
            </a:r>
            <a:r>
              <a:rPr dirty="0" err="1"/>
              <a:t>quis</a:t>
            </a:r>
            <a:r>
              <a:rPr dirty="0"/>
              <a:t>. Integer </a:t>
            </a:r>
            <a:r>
              <a:rPr dirty="0" err="1"/>
              <a:t>porttitor</a:t>
            </a:r>
            <a:r>
              <a:rPr dirty="0"/>
              <a:t> ipsum vitae nisi auctor </a:t>
            </a:r>
            <a:r>
              <a:rPr dirty="0" err="1"/>
              <a:t>blandit</a:t>
            </a:r>
            <a:r>
              <a:rPr dirty="0"/>
              <a:t>. 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4E534C85-CBA8-67CE-BAEB-82E8C783E082}"/>
              </a:ext>
            </a:extLst>
          </p:cNvPr>
          <p:cNvSpPr txBox="1"/>
          <p:nvPr/>
        </p:nvSpPr>
        <p:spPr>
          <a:xfrm>
            <a:off x="5295900" y="1517026"/>
            <a:ext cx="4381500" cy="340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Aliquam</a:t>
            </a:r>
            <a:r>
              <a:rPr dirty="0"/>
              <a:t> </a:t>
            </a:r>
            <a:r>
              <a:rPr dirty="0" err="1"/>
              <a:t>suscipit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in </a:t>
            </a:r>
            <a:r>
              <a:rPr dirty="0" err="1"/>
              <a:t>urna</a:t>
            </a:r>
            <a:r>
              <a:rPr dirty="0"/>
              <a:t> cursus </a:t>
            </a:r>
            <a:r>
              <a:rPr dirty="0" err="1"/>
              <a:t>varius</a:t>
            </a:r>
            <a:r>
              <a:rPr dirty="0"/>
              <a:t>. </a:t>
            </a:r>
            <a:r>
              <a:rPr dirty="0" err="1"/>
              <a:t>Vivamus</a:t>
            </a:r>
            <a:r>
              <a:rPr dirty="0"/>
              <a:t> in </a:t>
            </a:r>
            <a:r>
              <a:rPr dirty="0" err="1"/>
              <a:t>urna</a:t>
            </a:r>
            <a:r>
              <a:rPr dirty="0"/>
              <a:t> ligula. </a:t>
            </a:r>
            <a:r>
              <a:rPr dirty="0" err="1"/>
              <a:t>Suspendisse</a:t>
            </a:r>
            <a:r>
              <a:rPr dirty="0"/>
              <a:t> </a:t>
            </a:r>
            <a:r>
              <a:rPr dirty="0" err="1"/>
              <a:t>tincidunt</a:t>
            </a:r>
            <a:r>
              <a:rPr dirty="0"/>
              <a:t> </a:t>
            </a:r>
            <a:r>
              <a:rPr dirty="0" err="1"/>
              <a:t>pellentesque</a:t>
            </a:r>
            <a:r>
              <a:rPr dirty="0"/>
              <a:t> </a:t>
            </a:r>
            <a:r>
              <a:rPr dirty="0" err="1"/>
              <a:t>bibendum</a:t>
            </a:r>
            <a:r>
              <a:rPr dirty="0"/>
              <a:t>. </a:t>
            </a:r>
            <a:r>
              <a:rPr dirty="0" err="1"/>
              <a:t>Suspendisse</a:t>
            </a:r>
            <a:r>
              <a:rPr dirty="0"/>
              <a:t> </a:t>
            </a:r>
            <a:r>
              <a:rPr dirty="0" err="1"/>
              <a:t>lobortis</a:t>
            </a:r>
            <a:r>
              <a:rPr dirty="0"/>
              <a:t> </a:t>
            </a:r>
            <a:r>
              <a:rPr dirty="0" err="1"/>
              <a:t>ornare</a:t>
            </a:r>
            <a:r>
              <a:rPr dirty="0"/>
              <a:t> </a:t>
            </a:r>
            <a:r>
              <a:rPr dirty="0" err="1"/>
              <a:t>velit</a:t>
            </a:r>
            <a:r>
              <a:rPr dirty="0"/>
              <a:t>, sed </a:t>
            </a:r>
            <a:r>
              <a:rPr dirty="0" err="1"/>
              <a:t>lobortis</a:t>
            </a:r>
            <a:r>
              <a:rPr dirty="0"/>
              <a:t> </a:t>
            </a:r>
            <a:r>
              <a:rPr dirty="0" err="1"/>
              <a:t>nunc</a:t>
            </a:r>
            <a:r>
              <a:rPr dirty="0"/>
              <a:t> </a:t>
            </a:r>
            <a:r>
              <a:rPr dirty="0" err="1"/>
              <a:t>sodales</a:t>
            </a:r>
            <a:r>
              <a:rPr dirty="0"/>
              <a:t> </a:t>
            </a:r>
            <a:r>
              <a:rPr dirty="0" err="1"/>
              <a:t>quis</a:t>
            </a:r>
            <a:r>
              <a:rPr dirty="0"/>
              <a:t>. Integer </a:t>
            </a:r>
            <a:r>
              <a:rPr dirty="0" err="1"/>
              <a:t>porttitor</a:t>
            </a:r>
            <a:r>
              <a:rPr dirty="0"/>
              <a:t> ipsum vitae nisi auctor </a:t>
            </a:r>
            <a:r>
              <a:rPr dirty="0" err="1"/>
              <a:t>blandit</a:t>
            </a:r>
            <a:r>
              <a:rPr dirty="0"/>
              <a:t>. Cras in </a:t>
            </a:r>
            <a:r>
              <a:rPr dirty="0" err="1"/>
              <a:t>nisl</a:t>
            </a:r>
            <a:r>
              <a:rPr dirty="0"/>
              <a:t> sed </a:t>
            </a:r>
            <a:r>
              <a:rPr dirty="0" err="1"/>
              <a:t>nulla</a:t>
            </a:r>
            <a:r>
              <a:rPr dirty="0"/>
              <a:t> </a:t>
            </a:r>
            <a:r>
              <a:rPr dirty="0" err="1"/>
              <a:t>laoreet</a:t>
            </a:r>
            <a:r>
              <a:rPr dirty="0"/>
              <a:t> </a:t>
            </a:r>
            <a:r>
              <a:rPr dirty="0" err="1"/>
              <a:t>sodales</a:t>
            </a:r>
            <a:r>
              <a:rPr dirty="0"/>
              <a:t> vel at ligula. </a:t>
            </a:r>
            <a:r>
              <a:rPr dirty="0" err="1"/>
              <a:t>Nulla</a:t>
            </a:r>
            <a:r>
              <a:rPr dirty="0"/>
              <a:t> in </a:t>
            </a:r>
            <a:r>
              <a:rPr dirty="0" err="1"/>
              <a:t>nunc</a:t>
            </a:r>
            <a:r>
              <a:rPr dirty="0"/>
              <a:t> </a:t>
            </a:r>
            <a:r>
              <a:rPr dirty="0" err="1"/>
              <a:t>massa</a:t>
            </a:r>
            <a:r>
              <a:rPr dirty="0"/>
              <a:t>, </a:t>
            </a:r>
            <a:r>
              <a:rPr dirty="0" err="1"/>
              <a:t>quis</a:t>
            </a:r>
            <a:r>
              <a:rPr dirty="0"/>
              <a:t> </a:t>
            </a:r>
            <a:r>
              <a:rPr dirty="0" err="1"/>
              <a:t>placerat</a:t>
            </a:r>
            <a:r>
              <a:rPr dirty="0"/>
              <a:t> </a:t>
            </a:r>
            <a:r>
              <a:rPr dirty="0" err="1"/>
              <a:t>metus</a:t>
            </a:r>
            <a:r>
              <a:rPr dirty="0"/>
              <a:t>. Ut non ligula </a:t>
            </a:r>
            <a:r>
              <a:rPr dirty="0" err="1"/>
              <a:t>sem</a:t>
            </a:r>
            <a:r>
              <a:rPr dirty="0"/>
              <a:t>, </a:t>
            </a:r>
            <a:r>
              <a:rPr dirty="0" err="1"/>
              <a:t>nec</a:t>
            </a:r>
            <a:r>
              <a:rPr dirty="0"/>
              <a:t> </a:t>
            </a:r>
            <a:r>
              <a:rPr dirty="0" err="1"/>
              <a:t>aliquet</a:t>
            </a:r>
            <a:r>
              <a:rPr dirty="0"/>
              <a:t> </a:t>
            </a:r>
            <a:r>
              <a:rPr dirty="0" err="1"/>
              <a:t>lectus</a:t>
            </a:r>
            <a:r>
              <a:rPr dirty="0"/>
              <a:t>. Nunc at </a:t>
            </a:r>
            <a:r>
              <a:rPr dirty="0" err="1"/>
              <a:t>elit</a:t>
            </a:r>
            <a:r>
              <a:rPr dirty="0"/>
              <a:t> </a:t>
            </a:r>
            <a:r>
              <a:rPr dirty="0" err="1"/>
              <a:t>sem</a:t>
            </a:r>
            <a:r>
              <a:rPr dirty="0"/>
              <a:t>, </a:t>
            </a:r>
            <a:r>
              <a:rPr dirty="0" err="1"/>
              <a:t>quis</a:t>
            </a:r>
            <a:r>
              <a:rPr dirty="0"/>
              <a:t> </a:t>
            </a:r>
            <a:r>
              <a:rPr dirty="0" err="1"/>
              <a:t>sodales</a:t>
            </a:r>
            <a:r>
              <a:rPr dirty="0"/>
              <a:t> diam. Nam et </a:t>
            </a:r>
            <a:r>
              <a:rPr dirty="0" err="1"/>
              <a:t>arcu</a:t>
            </a:r>
            <a:r>
              <a:rPr dirty="0"/>
              <a:t> </a:t>
            </a:r>
            <a:r>
              <a:rPr dirty="0" err="1"/>
              <a:t>erat</a:t>
            </a:r>
            <a:r>
              <a:rPr dirty="0"/>
              <a:t>. Vestibulum id </a:t>
            </a:r>
            <a:r>
              <a:rPr dirty="0" err="1"/>
              <a:t>lacus</a:t>
            </a:r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ctangle 3"/>
          <p:cNvSpPr txBox="1"/>
          <p:nvPr/>
        </p:nvSpPr>
        <p:spPr>
          <a:xfrm>
            <a:off x="5295900" y="11207783"/>
            <a:ext cx="4381500" cy="2811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110000"/>
              </a:lnSpc>
              <a:defRPr sz="2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800" dirty="0"/>
              <a:t>This could be a place for your table.</a:t>
            </a:r>
          </a:p>
        </p:txBody>
      </p:sp>
      <p:sp>
        <p:nvSpPr>
          <p:cNvPr id="114" name="Rectangle 4"/>
          <p:cNvSpPr txBox="1"/>
          <p:nvPr/>
        </p:nvSpPr>
        <p:spPr>
          <a:xfrm>
            <a:off x="4022478" y="17563908"/>
            <a:ext cx="5654922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600" dirty="0"/>
              <a:t>Copyright © 2017 Author Names and Contact Details</a:t>
            </a:r>
          </a:p>
        </p:txBody>
      </p:sp>
      <p:sp>
        <p:nvSpPr>
          <p:cNvPr id="116" name="Rectangle 6"/>
          <p:cNvSpPr txBox="1"/>
          <p:nvPr/>
        </p:nvSpPr>
        <p:spPr>
          <a:xfrm>
            <a:off x="609600" y="466794"/>
            <a:ext cx="4381500" cy="14534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Lorem ipsum dolor sit </a:t>
            </a:r>
            <a:r>
              <a:rPr dirty="0" err="1"/>
              <a:t>amet</a:t>
            </a:r>
            <a:r>
              <a:rPr dirty="0"/>
              <a:t>, </a:t>
            </a:r>
            <a:r>
              <a:rPr dirty="0" err="1"/>
              <a:t>consectetur</a:t>
            </a:r>
            <a:r>
              <a:rPr dirty="0"/>
              <a:t> </a:t>
            </a:r>
            <a:r>
              <a:rPr dirty="0" err="1"/>
              <a:t>adipiscing</a:t>
            </a:r>
            <a:r>
              <a:rPr dirty="0"/>
              <a:t> </a:t>
            </a:r>
            <a:r>
              <a:rPr dirty="0" err="1"/>
              <a:t>elit</a:t>
            </a:r>
            <a:r>
              <a:rPr dirty="0"/>
              <a:t>. Integer </a:t>
            </a:r>
            <a:r>
              <a:rPr dirty="0" err="1"/>
              <a:t>mattis</a:t>
            </a:r>
            <a:r>
              <a:rPr dirty="0"/>
              <a:t> pulvinar convallis. </a:t>
            </a:r>
            <a:r>
              <a:rPr dirty="0" err="1"/>
              <a:t>Phasellus</a:t>
            </a:r>
            <a:r>
              <a:rPr dirty="0"/>
              <a:t> </a:t>
            </a:r>
            <a:r>
              <a:rPr dirty="0" err="1"/>
              <a:t>odio</a:t>
            </a:r>
            <a:r>
              <a:rPr dirty="0"/>
              <a:t> </a:t>
            </a:r>
            <a:r>
              <a:rPr dirty="0" err="1"/>
              <a:t>nisl</a:t>
            </a:r>
            <a:r>
              <a:rPr dirty="0"/>
              <a:t>, </a:t>
            </a:r>
            <a:r>
              <a:rPr dirty="0" err="1"/>
              <a:t>facilisis</a:t>
            </a:r>
            <a:r>
              <a:rPr dirty="0"/>
              <a:t> </a:t>
            </a:r>
            <a:r>
              <a:rPr dirty="0" err="1"/>
              <a:t>eget</a:t>
            </a:r>
            <a:r>
              <a:rPr dirty="0"/>
              <a:t> </a:t>
            </a:r>
            <a:r>
              <a:rPr dirty="0" err="1"/>
              <a:t>tristique</a:t>
            </a:r>
            <a:r>
              <a:rPr dirty="0"/>
              <a:t> id, </a:t>
            </a:r>
            <a:r>
              <a:rPr dirty="0" err="1"/>
              <a:t>accumsan</a:t>
            </a:r>
            <a:r>
              <a:rPr dirty="0"/>
              <a:t> ac </a:t>
            </a:r>
            <a:r>
              <a:rPr dirty="0" err="1"/>
              <a:t>urna</a:t>
            </a:r>
            <a:r>
              <a:rPr dirty="0"/>
              <a:t>. </a:t>
            </a:r>
            <a:r>
              <a:rPr dirty="0" err="1"/>
              <a:t>Fusce</a:t>
            </a:r>
            <a:r>
              <a:rPr dirty="0"/>
              <a:t> ac </a:t>
            </a:r>
            <a:r>
              <a:rPr dirty="0" err="1"/>
              <a:t>mauris</a:t>
            </a:r>
            <a:r>
              <a:rPr dirty="0"/>
              <a:t> lorem, </a:t>
            </a:r>
            <a:r>
              <a:rPr dirty="0" err="1"/>
              <a:t>eu</a:t>
            </a:r>
            <a:r>
              <a:rPr dirty="0"/>
              <a:t> </a:t>
            </a:r>
            <a:r>
              <a:rPr dirty="0" err="1"/>
              <a:t>feugiat</a:t>
            </a:r>
            <a:r>
              <a:rPr dirty="0"/>
              <a:t> </a:t>
            </a:r>
            <a:r>
              <a:rPr dirty="0" err="1"/>
              <a:t>tellus</a:t>
            </a:r>
            <a:r>
              <a:rPr dirty="0"/>
              <a:t>. </a:t>
            </a:r>
            <a:r>
              <a:rPr dirty="0" err="1"/>
              <a:t>Nulla</a:t>
            </a:r>
            <a:r>
              <a:rPr dirty="0"/>
              <a:t> </a:t>
            </a:r>
            <a:r>
              <a:rPr dirty="0" err="1"/>
              <a:t>facilisi</a:t>
            </a:r>
            <a:r>
              <a:rPr dirty="0"/>
              <a:t>. </a:t>
            </a:r>
            <a:r>
              <a:rPr dirty="0" err="1"/>
              <a:t>Mauris</a:t>
            </a:r>
            <a:r>
              <a:rPr dirty="0"/>
              <a:t> in </a:t>
            </a:r>
            <a:r>
              <a:rPr dirty="0" err="1"/>
              <a:t>velit</a:t>
            </a:r>
            <a:r>
              <a:rPr dirty="0"/>
              <a:t> </a:t>
            </a:r>
            <a:r>
              <a:rPr dirty="0" err="1"/>
              <a:t>dapibus</a:t>
            </a:r>
            <a:r>
              <a:rPr dirty="0"/>
              <a:t> </a:t>
            </a:r>
            <a:r>
              <a:rPr dirty="0" err="1"/>
              <a:t>odio</a:t>
            </a:r>
            <a:r>
              <a:rPr dirty="0"/>
              <a:t> semper </a:t>
            </a:r>
            <a:r>
              <a:rPr dirty="0" err="1"/>
              <a:t>ultricies</a:t>
            </a:r>
            <a:r>
              <a:rPr dirty="0"/>
              <a:t> vel </a:t>
            </a:r>
            <a:r>
              <a:rPr dirty="0" err="1"/>
              <a:t>eu</a:t>
            </a:r>
            <a:r>
              <a:rPr dirty="0"/>
              <a:t> diam. </a:t>
            </a:r>
            <a:r>
              <a:rPr dirty="0" err="1"/>
              <a:t>Vivamus</a:t>
            </a:r>
            <a:r>
              <a:rPr dirty="0"/>
              <a:t> ac </a:t>
            </a:r>
            <a:r>
              <a:rPr dirty="0" err="1"/>
              <a:t>est</a:t>
            </a:r>
            <a:r>
              <a:rPr dirty="0"/>
              <a:t> id </a:t>
            </a:r>
            <a:r>
              <a:rPr dirty="0" err="1"/>
              <a:t>metus</a:t>
            </a:r>
            <a:r>
              <a:rPr dirty="0"/>
              <a:t> </a:t>
            </a:r>
            <a:r>
              <a:rPr dirty="0" err="1"/>
              <a:t>mattis</a:t>
            </a:r>
            <a:r>
              <a:rPr dirty="0"/>
              <a:t> </a:t>
            </a:r>
            <a:r>
              <a:rPr dirty="0" err="1"/>
              <a:t>placerat</a:t>
            </a:r>
            <a:r>
              <a:rPr dirty="0"/>
              <a:t>. Maecenas </a:t>
            </a:r>
            <a:r>
              <a:rPr dirty="0" err="1"/>
              <a:t>feugiat</a:t>
            </a:r>
            <a:r>
              <a:rPr dirty="0"/>
              <a:t> </a:t>
            </a:r>
            <a:r>
              <a:rPr dirty="0" err="1"/>
              <a:t>tortor</a:t>
            </a:r>
            <a:r>
              <a:rPr dirty="0"/>
              <a:t> vitae </a:t>
            </a:r>
            <a:r>
              <a:rPr dirty="0" err="1"/>
              <a:t>lacus</a:t>
            </a:r>
            <a:r>
              <a:rPr dirty="0"/>
              <a:t> </a:t>
            </a:r>
            <a:r>
              <a:rPr dirty="0" err="1"/>
              <a:t>scelerisque</a:t>
            </a:r>
            <a:r>
              <a:rPr dirty="0"/>
              <a:t> </a:t>
            </a:r>
            <a:r>
              <a:rPr dirty="0" err="1"/>
              <a:t>fringilla</a:t>
            </a:r>
            <a:r>
              <a:rPr dirty="0"/>
              <a:t> </a:t>
            </a:r>
            <a:r>
              <a:rPr dirty="0" err="1"/>
              <a:t>aliquet</a:t>
            </a:r>
            <a:r>
              <a:rPr dirty="0"/>
              <a:t> </a:t>
            </a:r>
            <a:r>
              <a:rPr dirty="0" err="1"/>
              <a:t>lacus</a:t>
            </a:r>
            <a:r>
              <a:rPr dirty="0"/>
              <a:t> semper. Ut et </a:t>
            </a:r>
            <a:r>
              <a:rPr dirty="0" err="1"/>
              <a:t>orci</a:t>
            </a:r>
            <a:r>
              <a:rPr dirty="0"/>
              <a:t> id </a:t>
            </a:r>
            <a:r>
              <a:rPr dirty="0" err="1"/>
              <a:t>augue</a:t>
            </a:r>
            <a:r>
              <a:rPr dirty="0"/>
              <a:t> </a:t>
            </a:r>
            <a:r>
              <a:rPr dirty="0" err="1"/>
              <a:t>varius</a:t>
            </a:r>
            <a:r>
              <a:rPr dirty="0"/>
              <a:t> semper at </a:t>
            </a:r>
            <a:r>
              <a:rPr dirty="0" err="1"/>
              <a:t>quis</a:t>
            </a:r>
            <a:r>
              <a:rPr dirty="0"/>
              <a:t> </a:t>
            </a:r>
            <a:r>
              <a:rPr dirty="0" err="1"/>
              <a:t>tortor</a:t>
            </a:r>
            <a:r>
              <a:rPr dirty="0"/>
              <a:t>. Duis in dui magna. Class </a:t>
            </a:r>
            <a:r>
              <a:rPr dirty="0" err="1"/>
              <a:t>aptent</a:t>
            </a:r>
            <a:r>
              <a:rPr dirty="0"/>
              <a:t> </a:t>
            </a:r>
            <a:r>
              <a:rPr dirty="0" err="1"/>
              <a:t>taciti</a:t>
            </a:r>
            <a:r>
              <a:rPr dirty="0"/>
              <a:t> </a:t>
            </a:r>
            <a:r>
              <a:rPr dirty="0" err="1"/>
              <a:t>sociosqu</a:t>
            </a:r>
            <a:r>
              <a:rPr dirty="0"/>
              <a:t> ad </a:t>
            </a:r>
            <a:r>
              <a:rPr dirty="0" err="1"/>
              <a:t>litora</a:t>
            </a:r>
            <a:r>
              <a:rPr dirty="0"/>
              <a:t> </a:t>
            </a:r>
            <a:r>
              <a:rPr dirty="0" err="1"/>
              <a:t>torquent</a:t>
            </a:r>
            <a:r>
              <a:rPr dirty="0"/>
              <a:t> per </a:t>
            </a:r>
            <a:r>
              <a:rPr dirty="0" err="1"/>
              <a:t>conubia</a:t>
            </a:r>
            <a:r>
              <a:rPr dirty="0"/>
              <a:t> nostra, per </a:t>
            </a:r>
            <a:r>
              <a:rPr dirty="0" err="1"/>
              <a:t>inceptos</a:t>
            </a:r>
            <a:r>
              <a:rPr dirty="0"/>
              <a:t> </a:t>
            </a:r>
            <a:r>
              <a:rPr dirty="0" err="1"/>
              <a:t>himenaeos</a:t>
            </a:r>
            <a:r>
              <a:rPr dirty="0"/>
              <a:t>. </a:t>
            </a:r>
            <a:r>
              <a:rPr dirty="0" err="1"/>
              <a:t>Nulla</a:t>
            </a:r>
            <a:r>
              <a:rPr dirty="0"/>
              <a:t> </a:t>
            </a:r>
            <a:r>
              <a:rPr dirty="0" err="1"/>
              <a:t>facilisi</a:t>
            </a:r>
            <a:r>
              <a:rPr dirty="0"/>
              <a:t>. Maecenas </a:t>
            </a:r>
            <a:r>
              <a:rPr dirty="0" err="1"/>
              <a:t>eleifend</a:t>
            </a:r>
            <a:r>
              <a:rPr dirty="0"/>
              <a:t> libero vel magna </a:t>
            </a:r>
            <a:r>
              <a:rPr dirty="0" err="1"/>
              <a:t>elementum</a:t>
            </a:r>
            <a:r>
              <a:rPr dirty="0"/>
              <a:t> sed </a:t>
            </a:r>
            <a:r>
              <a:rPr dirty="0" err="1"/>
              <a:t>pretium</a:t>
            </a:r>
            <a:r>
              <a:rPr dirty="0"/>
              <a:t> dui </a:t>
            </a:r>
            <a:r>
              <a:rPr dirty="0" err="1"/>
              <a:t>ultrices</a:t>
            </a:r>
            <a:r>
              <a:rPr dirty="0"/>
              <a:t>. Aenean ante magna, dictum </a:t>
            </a:r>
            <a:r>
              <a:rPr dirty="0" err="1"/>
              <a:t>ut</a:t>
            </a:r>
            <a:r>
              <a:rPr dirty="0"/>
              <a:t> vestibulum vitae, </a:t>
            </a:r>
            <a:r>
              <a:rPr dirty="0" err="1"/>
              <a:t>ultricies</a:t>
            </a:r>
            <a:r>
              <a:rPr dirty="0"/>
              <a:t> in </a:t>
            </a:r>
            <a:r>
              <a:rPr dirty="0" err="1"/>
              <a:t>risus</a:t>
            </a:r>
            <a:r>
              <a:rPr dirty="0"/>
              <a:t>. </a:t>
            </a:r>
            <a:r>
              <a:rPr dirty="0" err="1"/>
              <a:t>Aliquam</a:t>
            </a:r>
            <a:r>
              <a:rPr dirty="0"/>
              <a:t> </a:t>
            </a:r>
            <a:r>
              <a:rPr dirty="0" err="1"/>
              <a:t>enim</a:t>
            </a:r>
            <a:r>
              <a:rPr dirty="0"/>
              <a:t> ligula, </a:t>
            </a:r>
            <a:r>
              <a:rPr dirty="0" err="1"/>
              <a:t>commodo</a:t>
            </a:r>
            <a:r>
              <a:rPr dirty="0"/>
              <a:t> sed </a:t>
            </a:r>
            <a:r>
              <a:rPr dirty="0" err="1"/>
              <a:t>hendrerit</a:t>
            </a:r>
            <a:r>
              <a:rPr dirty="0"/>
              <a:t> in, </a:t>
            </a:r>
            <a:r>
              <a:rPr dirty="0" err="1"/>
              <a:t>sagittis</a:t>
            </a:r>
            <a:r>
              <a:rPr dirty="0"/>
              <a:t> </a:t>
            </a:r>
            <a:r>
              <a:rPr dirty="0" err="1"/>
              <a:t>nec</a:t>
            </a:r>
            <a:r>
              <a:rPr dirty="0"/>
              <a:t> </a:t>
            </a:r>
            <a:r>
              <a:rPr dirty="0" err="1"/>
              <a:t>augue</a:t>
            </a:r>
            <a:r>
              <a:rPr dirty="0"/>
              <a:t>. In </a:t>
            </a:r>
            <a:r>
              <a:rPr dirty="0" err="1"/>
              <a:t>pellentesque</a:t>
            </a:r>
            <a:r>
              <a:rPr dirty="0"/>
              <a:t> </a:t>
            </a:r>
            <a:r>
              <a:rPr dirty="0" err="1"/>
              <a:t>massa</a:t>
            </a:r>
            <a:r>
              <a:rPr dirty="0"/>
              <a:t> at </a:t>
            </a:r>
            <a:r>
              <a:rPr dirty="0" err="1"/>
              <a:t>purus</a:t>
            </a:r>
            <a:r>
              <a:rPr dirty="0"/>
              <a:t> </a:t>
            </a:r>
            <a:r>
              <a:rPr dirty="0" err="1"/>
              <a:t>tincidunt</a:t>
            </a:r>
            <a:r>
              <a:rPr dirty="0"/>
              <a:t> gravida. Nunc </a:t>
            </a:r>
            <a:r>
              <a:rPr dirty="0" err="1"/>
              <a:t>consectetur</a:t>
            </a:r>
            <a:r>
              <a:rPr dirty="0"/>
              <a:t>, </a:t>
            </a:r>
            <a:r>
              <a:rPr dirty="0" err="1"/>
              <a:t>nunc</a:t>
            </a:r>
            <a:r>
              <a:rPr dirty="0"/>
              <a:t> ac </a:t>
            </a:r>
            <a:r>
              <a:rPr dirty="0" err="1"/>
              <a:t>elementum</a:t>
            </a:r>
            <a:r>
              <a:rPr dirty="0"/>
              <a:t> </a:t>
            </a:r>
            <a:r>
              <a:rPr dirty="0" err="1"/>
              <a:t>ullamcorper</a:t>
            </a:r>
            <a:r>
              <a:rPr dirty="0"/>
              <a:t>, eros </a:t>
            </a:r>
            <a:r>
              <a:rPr dirty="0" err="1"/>
              <a:t>tellus</a:t>
            </a:r>
            <a:r>
              <a:rPr dirty="0"/>
              <a:t> dictum </a:t>
            </a:r>
            <a:r>
              <a:rPr dirty="0" err="1"/>
              <a:t>leo</a:t>
            </a:r>
            <a:r>
              <a:rPr dirty="0"/>
              <a:t>, </a:t>
            </a:r>
            <a:r>
              <a:rPr dirty="0" err="1"/>
              <a:t>consectetur</a:t>
            </a:r>
            <a:r>
              <a:rPr dirty="0"/>
              <a:t> cursus diam </a:t>
            </a:r>
            <a:r>
              <a:rPr dirty="0" err="1"/>
              <a:t>arcu</a:t>
            </a:r>
            <a:r>
              <a:rPr dirty="0"/>
              <a:t> </a:t>
            </a:r>
            <a:r>
              <a:rPr dirty="0" err="1"/>
              <a:t>ut</a:t>
            </a:r>
            <a:r>
              <a:rPr dirty="0"/>
              <a:t> </a:t>
            </a:r>
            <a:r>
              <a:rPr dirty="0" err="1"/>
              <a:t>quam</a:t>
            </a:r>
            <a:r>
              <a:rPr dirty="0"/>
              <a:t>. Aenean </a:t>
            </a:r>
            <a:r>
              <a:rPr dirty="0" err="1"/>
              <a:t>pretium</a:t>
            </a:r>
            <a:r>
              <a:rPr dirty="0"/>
              <a:t> </a:t>
            </a:r>
            <a:r>
              <a:rPr dirty="0" err="1"/>
              <a:t>tortor</a:t>
            </a:r>
            <a:r>
              <a:rPr dirty="0"/>
              <a:t> vel </a:t>
            </a:r>
            <a:r>
              <a:rPr dirty="0" err="1"/>
              <a:t>turpis</a:t>
            </a:r>
            <a:r>
              <a:rPr dirty="0"/>
              <a:t> </a:t>
            </a:r>
            <a:r>
              <a:rPr dirty="0" err="1"/>
              <a:t>rhoncus</a:t>
            </a:r>
            <a:r>
              <a:rPr dirty="0"/>
              <a:t> in </a:t>
            </a:r>
            <a:r>
              <a:rPr dirty="0" err="1"/>
              <a:t>pretium</a:t>
            </a:r>
            <a:r>
              <a:rPr dirty="0"/>
              <a:t> eros </a:t>
            </a:r>
            <a:r>
              <a:rPr dirty="0" err="1"/>
              <a:t>varius</a:t>
            </a:r>
            <a:r>
              <a:rPr dirty="0"/>
              <a:t>. </a:t>
            </a:r>
            <a:r>
              <a:rPr dirty="0" err="1"/>
              <a:t>Aliquam</a:t>
            </a:r>
            <a:r>
              <a:rPr dirty="0"/>
              <a:t> </a:t>
            </a:r>
            <a:r>
              <a:rPr dirty="0" err="1"/>
              <a:t>erat</a:t>
            </a:r>
            <a:r>
              <a:rPr dirty="0"/>
              <a:t> </a:t>
            </a:r>
            <a:r>
              <a:rPr dirty="0" err="1"/>
              <a:t>volutpat</a:t>
            </a:r>
            <a:r>
              <a:rPr dirty="0"/>
              <a:t>. Integer lacinia, </a:t>
            </a:r>
            <a:r>
              <a:rPr dirty="0" err="1"/>
              <a:t>turpis</a:t>
            </a:r>
            <a:r>
              <a:rPr dirty="0"/>
              <a:t> sed </a:t>
            </a:r>
            <a:r>
              <a:rPr dirty="0" err="1"/>
              <a:t>feugiat</a:t>
            </a:r>
            <a:r>
              <a:rPr dirty="0"/>
              <a:t> </a:t>
            </a:r>
            <a:r>
              <a:rPr dirty="0" err="1"/>
              <a:t>sagittis</a:t>
            </a:r>
            <a:r>
              <a:rPr dirty="0"/>
              <a:t>, </a:t>
            </a:r>
            <a:r>
              <a:rPr dirty="0" err="1"/>
              <a:t>tortor</a:t>
            </a:r>
            <a:r>
              <a:rPr dirty="0"/>
              <a:t> </a:t>
            </a:r>
            <a:r>
              <a:rPr dirty="0" err="1"/>
              <a:t>elit</a:t>
            </a:r>
            <a:r>
              <a:rPr dirty="0"/>
              <a:t> </a:t>
            </a:r>
            <a:r>
              <a:rPr dirty="0" err="1"/>
              <a:t>feugiat</a:t>
            </a:r>
            <a:r>
              <a:rPr dirty="0"/>
              <a:t> </a:t>
            </a:r>
            <a:r>
              <a:rPr dirty="0" err="1"/>
              <a:t>justo</a:t>
            </a:r>
            <a:r>
              <a:rPr dirty="0"/>
              <a:t>, id porta </a:t>
            </a:r>
            <a:r>
              <a:rPr dirty="0" err="1"/>
              <a:t>arcu</a:t>
            </a:r>
            <a:r>
              <a:rPr dirty="0"/>
              <a:t> mi </a:t>
            </a:r>
            <a:r>
              <a:rPr dirty="0" err="1"/>
              <a:t>quis</a:t>
            </a:r>
            <a:r>
              <a:rPr dirty="0"/>
              <a:t> </a:t>
            </a:r>
            <a:r>
              <a:rPr dirty="0" err="1"/>
              <a:t>risus</a:t>
            </a:r>
            <a:r>
              <a:rPr dirty="0"/>
              <a:t>. </a:t>
            </a:r>
            <a:r>
              <a:rPr dirty="0" err="1"/>
              <a:t>Nulla</a:t>
            </a:r>
            <a:r>
              <a:rPr dirty="0"/>
              <a:t> </a:t>
            </a:r>
            <a:r>
              <a:rPr dirty="0" err="1"/>
              <a:t>ut</a:t>
            </a:r>
            <a:r>
              <a:rPr dirty="0"/>
              <a:t> </a:t>
            </a:r>
            <a:r>
              <a:rPr dirty="0" err="1"/>
              <a:t>rutrum</a:t>
            </a:r>
            <a:r>
              <a:rPr dirty="0"/>
              <a:t> </a:t>
            </a:r>
            <a:r>
              <a:rPr dirty="0" err="1"/>
              <a:t>lectus</a:t>
            </a:r>
            <a:r>
              <a:rPr dirty="0"/>
              <a:t>. Cras </a:t>
            </a:r>
            <a:r>
              <a:rPr dirty="0" err="1"/>
              <a:t>facilisis</a:t>
            </a:r>
            <a:r>
              <a:rPr dirty="0"/>
              <a:t> porta </a:t>
            </a:r>
            <a:r>
              <a:rPr dirty="0" err="1"/>
              <a:t>urna</a:t>
            </a:r>
            <a:r>
              <a:rPr dirty="0"/>
              <a:t> id </a:t>
            </a:r>
            <a:r>
              <a:rPr dirty="0" err="1"/>
              <a:t>rutrum.Nunc</a:t>
            </a:r>
            <a:r>
              <a:rPr dirty="0"/>
              <a:t> </a:t>
            </a:r>
            <a:r>
              <a:rPr dirty="0" err="1"/>
              <a:t>nec</a:t>
            </a:r>
            <a:r>
              <a:rPr dirty="0"/>
              <a:t> </a:t>
            </a:r>
            <a:r>
              <a:rPr dirty="0" err="1"/>
              <a:t>sagittis</a:t>
            </a:r>
            <a:r>
              <a:rPr dirty="0"/>
              <a:t> </a:t>
            </a:r>
            <a:r>
              <a:rPr dirty="0" err="1"/>
              <a:t>felis</a:t>
            </a:r>
            <a:r>
              <a:rPr dirty="0"/>
              <a:t>. Sed </a:t>
            </a:r>
            <a:r>
              <a:rPr dirty="0" err="1"/>
              <a:t>mattis</a:t>
            </a:r>
            <a:r>
              <a:rPr dirty="0"/>
              <a:t> </a:t>
            </a:r>
            <a:r>
              <a:rPr dirty="0" err="1"/>
              <a:t>dignissim</a:t>
            </a:r>
            <a:r>
              <a:rPr dirty="0"/>
              <a:t> </a:t>
            </a:r>
            <a:r>
              <a:rPr dirty="0" err="1"/>
              <a:t>nibh</a:t>
            </a:r>
            <a:r>
              <a:rPr dirty="0"/>
              <a:t> </a:t>
            </a:r>
            <a:r>
              <a:rPr dirty="0" err="1"/>
              <a:t>nec</a:t>
            </a:r>
            <a:r>
              <a:rPr dirty="0"/>
              <a:t> </a:t>
            </a:r>
            <a:r>
              <a:rPr dirty="0" err="1"/>
              <a:t>sollicitudin</a:t>
            </a:r>
            <a:r>
              <a:rPr dirty="0"/>
              <a:t>. Cras ac </a:t>
            </a:r>
            <a:r>
              <a:rPr dirty="0" err="1"/>
              <a:t>massa</a:t>
            </a:r>
            <a:r>
              <a:rPr dirty="0"/>
              <a:t> </a:t>
            </a:r>
            <a:r>
              <a:rPr dirty="0" err="1"/>
              <a:t>massa</a:t>
            </a:r>
            <a:r>
              <a:rPr dirty="0"/>
              <a:t>. </a:t>
            </a:r>
            <a:r>
              <a:rPr dirty="0" err="1"/>
              <a:t>Quisque</a:t>
            </a:r>
            <a:r>
              <a:rPr dirty="0"/>
              <a:t> vitae </a:t>
            </a:r>
            <a:r>
              <a:rPr dirty="0" err="1"/>
              <a:t>mollis</a:t>
            </a:r>
            <a:r>
              <a:rPr dirty="0"/>
              <a:t> diam. </a:t>
            </a:r>
            <a:r>
              <a:rPr dirty="0" err="1"/>
              <a:t>Etiam</a:t>
            </a:r>
            <a:r>
              <a:rPr dirty="0"/>
              <a:t> </a:t>
            </a:r>
            <a:r>
              <a:rPr dirty="0" err="1"/>
              <a:t>suscipit</a:t>
            </a:r>
            <a:r>
              <a:rPr dirty="0"/>
              <a:t> </a:t>
            </a:r>
            <a:r>
              <a:rPr dirty="0" err="1"/>
              <a:t>imperdiet</a:t>
            </a:r>
            <a:r>
              <a:rPr dirty="0"/>
              <a:t> dui, a </a:t>
            </a:r>
            <a:r>
              <a:rPr dirty="0" err="1"/>
              <a:t>mollis</a:t>
            </a:r>
            <a:r>
              <a:rPr dirty="0"/>
              <a:t> </a:t>
            </a:r>
            <a:r>
              <a:rPr dirty="0" err="1"/>
              <a:t>enim</a:t>
            </a:r>
            <a:r>
              <a:rPr dirty="0"/>
              <a:t> </a:t>
            </a:r>
            <a:r>
              <a:rPr dirty="0" err="1"/>
              <a:t>pretium</a:t>
            </a:r>
            <a:r>
              <a:rPr dirty="0"/>
              <a:t> </a:t>
            </a:r>
            <a:r>
              <a:rPr dirty="0" err="1"/>
              <a:t>eget</a:t>
            </a:r>
            <a:r>
              <a:rPr dirty="0"/>
              <a:t>. In </a:t>
            </a:r>
            <a:r>
              <a:rPr dirty="0" err="1"/>
              <a:t>viverra</a:t>
            </a:r>
            <a:r>
              <a:rPr dirty="0"/>
              <a:t> </a:t>
            </a:r>
            <a:r>
              <a:rPr dirty="0" err="1"/>
              <a:t>fringilla</a:t>
            </a:r>
            <a:r>
              <a:rPr dirty="0"/>
              <a:t> </a:t>
            </a:r>
            <a:r>
              <a:rPr dirty="0" err="1"/>
              <a:t>orci</a:t>
            </a:r>
            <a:r>
              <a:rPr dirty="0"/>
              <a:t> non pulvinar. Nam </a:t>
            </a:r>
            <a:r>
              <a:rPr dirty="0" err="1"/>
              <a:t>facilisis</a:t>
            </a:r>
            <a:r>
              <a:rPr dirty="0"/>
              <a:t> </a:t>
            </a:r>
            <a:r>
              <a:rPr dirty="0" err="1"/>
              <a:t>odio</a:t>
            </a:r>
            <a:r>
              <a:rPr dirty="0"/>
              <a:t> </a:t>
            </a:r>
            <a:r>
              <a:rPr dirty="0" err="1"/>
              <a:t>nec</a:t>
            </a:r>
            <a:r>
              <a:rPr dirty="0"/>
              <a:t> </a:t>
            </a:r>
            <a:r>
              <a:rPr dirty="0" err="1"/>
              <a:t>risus</a:t>
            </a:r>
            <a:r>
              <a:rPr dirty="0"/>
              <a:t> convallis </a:t>
            </a:r>
            <a:r>
              <a:rPr dirty="0" err="1"/>
              <a:t>ut</a:t>
            </a:r>
            <a:r>
              <a:rPr dirty="0"/>
              <a:t> </a:t>
            </a:r>
            <a:r>
              <a:rPr dirty="0" err="1"/>
              <a:t>iaculis</a:t>
            </a:r>
            <a:r>
              <a:rPr dirty="0"/>
              <a:t> </a:t>
            </a:r>
            <a:r>
              <a:rPr dirty="0" err="1"/>
              <a:t>odio</a:t>
            </a:r>
            <a:r>
              <a:rPr dirty="0"/>
              <a:t> porta. </a:t>
            </a:r>
            <a:r>
              <a:rPr dirty="0" err="1"/>
              <a:t>Quisque</a:t>
            </a:r>
            <a:r>
              <a:rPr dirty="0"/>
              <a:t> </a:t>
            </a:r>
            <a:r>
              <a:rPr dirty="0" err="1"/>
              <a:t>tincidunt</a:t>
            </a:r>
            <a:r>
              <a:rPr dirty="0"/>
              <a:t> </a:t>
            </a:r>
            <a:r>
              <a:rPr dirty="0" err="1"/>
              <a:t>quam</a:t>
            </a:r>
            <a:r>
              <a:rPr dirty="0"/>
              <a:t> </a:t>
            </a:r>
            <a:r>
              <a:rPr dirty="0" err="1"/>
              <a:t>nec</a:t>
            </a:r>
            <a:r>
              <a:rPr dirty="0"/>
              <a:t> </a:t>
            </a:r>
            <a:r>
              <a:rPr dirty="0" err="1"/>
              <a:t>neque</a:t>
            </a:r>
            <a:r>
              <a:rPr dirty="0"/>
              <a:t> </a:t>
            </a:r>
            <a:r>
              <a:rPr dirty="0" err="1"/>
              <a:t>iaculis</a:t>
            </a:r>
            <a:r>
              <a:rPr dirty="0"/>
              <a:t> tempus. In hac </a:t>
            </a:r>
            <a:r>
              <a:rPr dirty="0" err="1"/>
              <a:t>habitasse</a:t>
            </a:r>
            <a:r>
              <a:rPr dirty="0"/>
              <a:t> </a:t>
            </a:r>
            <a:r>
              <a:rPr dirty="0" err="1"/>
              <a:t>platea</a:t>
            </a:r>
            <a:r>
              <a:rPr dirty="0"/>
              <a:t> </a:t>
            </a:r>
            <a:r>
              <a:rPr dirty="0" err="1"/>
              <a:t>dictumst</a:t>
            </a:r>
            <a:r>
              <a:rPr dirty="0"/>
              <a:t>. </a:t>
            </a:r>
            <a:r>
              <a:rPr dirty="0" err="1"/>
              <a:t>Phasellus</a:t>
            </a:r>
            <a:r>
              <a:rPr dirty="0"/>
              <a:t> sed </a:t>
            </a:r>
            <a:r>
              <a:rPr dirty="0" err="1"/>
              <a:t>nunc</a:t>
            </a:r>
            <a:r>
              <a:rPr dirty="0"/>
              <a:t> </a:t>
            </a:r>
            <a:r>
              <a:rPr dirty="0" err="1"/>
              <a:t>quam</a:t>
            </a:r>
            <a:r>
              <a:rPr dirty="0"/>
              <a:t>, in </a:t>
            </a:r>
            <a:r>
              <a:rPr dirty="0" err="1"/>
              <a:t>pellentesque</a:t>
            </a:r>
            <a:r>
              <a:rPr dirty="0"/>
              <a:t> </a:t>
            </a:r>
            <a:r>
              <a:rPr dirty="0" err="1"/>
              <a:t>massa</a:t>
            </a:r>
            <a:r>
              <a:rPr dirty="0"/>
              <a:t>. </a:t>
            </a:r>
            <a:r>
              <a:rPr dirty="0" err="1"/>
              <a:t>Suspendisse</a:t>
            </a:r>
            <a:r>
              <a:rPr dirty="0"/>
              <a:t> </a:t>
            </a:r>
            <a:r>
              <a:rPr dirty="0" err="1"/>
              <a:t>mauris</a:t>
            </a:r>
            <a:r>
              <a:rPr dirty="0"/>
              <a:t> </a:t>
            </a:r>
            <a:r>
              <a:rPr dirty="0" err="1"/>
              <a:t>purus</a:t>
            </a:r>
            <a:r>
              <a:rPr dirty="0"/>
              <a:t>, </a:t>
            </a:r>
            <a:r>
              <a:rPr dirty="0" err="1"/>
              <a:t>ornare</a:t>
            </a:r>
            <a:r>
              <a:rPr dirty="0"/>
              <a:t> </a:t>
            </a:r>
            <a:r>
              <a:rPr dirty="0" err="1"/>
              <a:t>eget</a:t>
            </a:r>
            <a:r>
              <a:rPr dirty="0"/>
              <a:t> </a:t>
            </a:r>
            <a:r>
              <a:rPr dirty="0" err="1"/>
              <a:t>suscipit</a:t>
            </a:r>
            <a:r>
              <a:rPr dirty="0"/>
              <a:t> sit </a:t>
            </a:r>
            <a:r>
              <a:rPr dirty="0" err="1"/>
              <a:t>amet</a:t>
            </a:r>
            <a:r>
              <a:rPr dirty="0"/>
              <a:t>, </a:t>
            </a:r>
            <a:r>
              <a:rPr dirty="0" err="1"/>
              <a:t>rhoncus</a:t>
            </a:r>
            <a:r>
              <a:rPr dirty="0"/>
              <a:t> </a:t>
            </a:r>
            <a:r>
              <a:rPr dirty="0" err="1"/>
              <a:t>nec</a:t>
            </a:r>
            <a:r>
              <a:rPr dirty="0"/>
              <a:t> </a:t>
            </a:r>
            <a:r>
              <a:rPr dirty="0" err="1"/>
              <a:t>elit</a:t>
            </a:r>
            <a:r>
              <a:rPr dirty="0"/>
              <a:t>. </a:t>
            </a:r>
            <a:r>
              <a:rPr dirty="0" err="1"/>
              <a:t>Etiam</a:t>
            </a:r>
            <a:r>
              <a:rPr dirty="0"/>
              <a:t> in </a:t>
            </a:r>
            <a:r>
              <a:rPr dirty="0" err="1"/>
              <a:t>massa</a:t>
            </a:r>
            <a:r>
              <a:rPr dirty="0"/>
              <a:t> non </a:t>
            </a:r>
            <a:r>
              <a:rPr dirty="0" err="1"/>
              <a:t>augue</a:t>
            </a:r>
            <a:r>
              <a:rPr dirty="0"/>
              <a:t> </a:t>
            </a:r>
            <a:r>
              <a:rPr dirty="0" err="1"/>
              <a:t>tempor</a:t>
            </a:r>
            <a:r>
              <a:rPr dirty="0"/>
              <a:t> </a:t>
            </a:r>
            <a:r>
              <a:rPr dirty="0" err="1"/>
              <a:t>dignissim</a:t>
            </a:r>
            <a:r>
              <a:rPr dirty="0"/>
              <a:t>. </a:t>
            </a:r>
            <a:r>
              <a:rPr dirty="0" err="1"/>
              <a:t>Nulla</a:t>
            </a:r>
            <a:r>
              <a:rPr dirty="0"/>
              <a:t> </a:t>
            </a:r>
            <a:r>
              <a:rPr dirty="0" err="1"/>
              <a:t>facilisi</a:t>
            </a:r>
            <a:r>
              <a:rPr dirty="0"/>
              <a:t>. Morbi sed </a:t>
            </a:r>
            <a:r>
              <a:rPr dirty="0" err="1"/>
              <a:t>placerat</a:t>
            </a:r>
            <a:r>
              <a:rPr dirty="0"/>
              <a:t> </a:t>
            </a:r>
            <a:r>
              <a:rPr dirty="0" err="1"/>
              <a:t>neque</a:t>
            </a:r>
            <a:r>
              <a:rPr dirty="0"/>
              <a:t>. Maecenas </a:t>
            </a:r>
            <a:r>
              <a:rPr dirty="0" err="1"/>
              <a:t>nunc</a:t>
            </a:r>
            <a:r>
              <a:rPr dirty="0"/>
              <a:t> </a:t>
            </a:r>
            <a:r>
              <a:rPr dirty="0" err="1"/>
              <a:t>lectus</a:t>
            </a:r>
            <a:r>
              <a:rPr dirty="0"/>
              <a:t>, </a:t>
            </a:r>
            <a:r>
              <a:rPr dirty="0" err="1"/>
              <a:t>congue</a:t>
            </a:r>
            <a:r>
              <a:rPr dirty="0"/>
              <a:t> at vestibulum </a:t>
            </a:r>
            <a:r>
              <a:rPr dirty="0" err="1"/>
              <a:t>quis</a:t>
            </a:r>
            <a:r>
              <a:rPr dirty="0"/>
              <a:t>, </a:t>
            </a:r>
            <a:r>
              <a:rPr dirty="0" err="1"/>
              <a:t>faucibus</a:t>
            </a:r>
            <a:r>
              <a:rPr dirty="0"/>
              <a:t> id </a:t>
            </a:r>
            <a:r>
              <a:rPr dirty="0" err="1"/>
              <a:t>tortor</a:t>
            </a:r>
            <a:r>
              <a:rPr dirty="0"/>
              <a:t>.</a:t>
            </a:r>
            <a:endParaRPr lang="en-AU" dirty="0"/>
          </a:p>
          <a:p>
            <a:endParaRPr lang="en-AU" sz="1200" dirty="0"/>
          </a:p>
          <a:p>
            <a:endParaRPr lang="en-AU" sz="1200" dirty="0"/>
          </a:p>
          <a:p>
            <a:endParaRPr sz="1200" dirty="0"/>
          </a:p>
        </p:txBody>
      </p:sp>
      <p:sp>
        <p:nvSpPr>
          <p:cNvPr id="118" name="Rectangle 8"/>
          <p:cNvSpPr txBox="1"/>
          <p:nvPr/>
        </p:nvSpPr>
        <p:spPr>
          <a:xfrm>
            <a:off x="5295900" y="3674251"/>
            <a:ext cx="4381500" cy="5131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Aliquam</a:t>
            </a:r>
            <a:r>
              <a:rPr dirty="0"/>
              <a:t> </a:t>
            </a:r>
            <a:r>
              <a:rPr dirty="0" err="1"/>
              <a:t>suscipit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in </a:t>
            </a:r>
            <a:r>
              <a:rPr dirty="0" err="1"/>
              <a:t>urna</a:t>
            </a:r>
            <a:r>
              <a:rPr dirty="0"/>
              <a:t> cursus </a:t>
            </a:r>
            <a:r>
              <a:rPr dirty="0" err="1"/>
              <a:t>varius</a:t>
            </a:r>
            <a:r>
              <a:rPr dirty="0"/>
              <a:t>. </a:t>
            </a:r>
            <a:r>
              <a:rPr dirty="0" err="1"/>
              <a:t>Vivamus</a:t>
            </a:r>
            <a:r>
              <a:rPr dirty="0"/>
              <a:t> in </a:t>
            </a:r>
            <a:r>
              <a:rPr dirty="0" err="1"/>
              <a:t>urna</a:t>
            </a:r>
            <a:r>
              <a:rPr dirty="0"/>
              <a:t> ligula. </a:t>
            </a:r>
            <a:r>
              <a:rPr dirty="0" err="1"/>
              <a:t>Suspendisse</a:t>
            </a:r>
            <a:r>
              <a:rPr dirty="0"/>
              <a:t> </a:t>
            </a:r>
            <a:r>
              <a:rPr dirty="0" err="1"/>
              <a:t>tincidunt</a:t>
            </a:r>
            <a:r>
              <a:rPr dirty="0"/>
              <a:t> </a:t>
            </a:r>
            <a:r>
              <a:rPr dirty="0" err="1"/>
              <a:t>pellentesque</a:t>
            </a:r>
            <a:r>
              <a:rPr dirty="0"/>
              <a:t> </a:t>
            </a:r>
            <a:r>
              <a:rPr dirty="0" err="1"/>
              <a:t>bibendum</a:t>
            </a:r>
            <a:r>
              <a:rPr dirty="0"/>
              <a:t>. </a:t>
            </a:r>
            <a:r>
              <a:rPr dirty="0" err="1"/>
              <a:t>Suspendisse</a:t>
            </a:r>
            <a:r>
              <a:rPr dirty="0"/>
              <a:t> </a:t>
            </a:r>
            <a:r>
              <a:rPr dirty="0" err="1"/>
              <a:t>lobortis</a:t>
            </a:r>
            <a:r>
              <a:rPr dirty="0"/>
              <a:t> </a:t>
            </a:r>
            <a:r>
              <a:rPr dirty="0" err="1"/>
              <a:t>ornare</a:t>
            </a:r>
            <a:r>
              <a:rPr dirty="0"/>
              <a:t> </a:t>
            </a:r>
            <a:r>
              <a:rPr dirty="0" err="1"/>
              <a:t>velit</a:t>
            </a:r>
            <a:r>
              <a:rPr dirty="0"/>
              <a:t>, sed </a:t>
            </a:r>
            <a:r>
              <a:rPr dirty="0" err="1"/>
              <a:t>lobortis</a:t>
            </a:r>
            <a:r>
              <a:rPr dirty="0"/>
              <a:t> </a:t>
            </a:r>
            <a:r>
              <a:rPr dirty="0" err="1"/>
              <a:t>nunc</a:t>
            </a:r>
            <a:r>
              <a:rPr dirty="0"/>
              <a:t> </a:t>
            </a:r>
            <a:r>
              <a:rPr dirty="0" err="1"/>
              <a:t>sodales</a:t>
            </a:r>
            <a:r>
              <a:rPr dirty="0"/>
              <a:t> </a:t>
            </a:r>
            <a:r>
              <a:rPr dirty="0" err="1"/>
              <a:t>quis</a:t>
            </a:r>
            <a:r>
              <a:rPr dirty="0"/>
              <a:t>. Integer </a:t>
            </a:r>
            <a:r>
              <a:rPr dirty="0" err="1"/>
              <a:t>porttitor</a:t>
            </a:r>
            <a:r>
              <a:rPr dirty="0"/>
              <a:t> ipsum vitae nisi auctor </a:t>
            </a:r>
            <a:r>
              <a:rPr dirty="0" err="1"/>
              <a:t>blandit</a:t>
            </a:r>
            <a:r>
              <a:rPr dirty="0"/>
              <a:t>. Cras in </a:t>
            </a:r>
            <a:r>
              <a:rPr dirty="0" err="1"/>
              <a:t>nisl</a:t>
            </a:r>
            <a:r>
              <a:rPr dirty="0"/>
              <a:t> sed </a:t>
            </a:r>
            <a:r>
              <a:rPr dirty="0" err="1"/>
              <a:t>nulla</a:t>
            </a:r>
            <a:r>
              <a:rPr dirty="0"/>
              <a:t> </a:t>
            </a:r>
            <a:r>
              <a:rPr dirty="0" err="1"/>
              <a:t>laoreet</a:t>
            </a:r>
            <a:r>
              <a:rPr dirty="0"/>
              <a:t> </a:t>
            </a:r>
            <a:r>
              <a:rPr dirty="0" err="1"/>
              <a:t>sodales</a:t>
            </a:r>
            <a:r>
              <a:rPr dirty="0"/>
              <a:t> vel at ligula. </a:t>
            </a:r>
            <a:r>
              <a:rPr dirty="0" err="1"/>
              <a:t>Nulla</a:t>
            </a:r>
            <a:r>
              <a:rPr dirty="0"/>
              <a:t> in </a:t>
            </a:r>
            <a:r>
              <a:rPr dirty="0" err="1"/>
              <a:t>nunc</a:t>
            </a:r>
            <a:r>
              <a:rPr dirty="0"/>
              <a:t> </a:t>
            </a:r>
            <a:r>
              <a:rPr dirty="0" err="1"/>
              <a:t>massa</a:t>
            </a:r>
            <a:r>
              <a:rPr dirty="0"/>
              <a:t>, </a:t>
            </a:r>
            <a:r>
              <a:rPr dirty="0" err="1"/>
              <a:t>quis</a:t>
            </a:r>
            <a:r>
              <a:rPr dirty="0"/>
              <a:t> </a:t>
            </a:r>
            <a:r>
              <a:rPr dirty="0" err="1"/>
              <a:t>placerat</a:t>
            </a:r>
            <a:r>
              <a:rPr dirty="0"/>
              <a:t> </a:t>
            </a:r>
            <a:r>
              <a:rPr dirty="0" err="1"/>
              <a:t>metus</a:t>
            </a:r>
            <a:r>
              <a:rPr dirty="0"/>
              <a:t>. Ut non ligula </a:t>
            </a:r>
            <a:r>
              <a:rPr dirty="0" err="1"/>
              <a:t>sem</a:t>
            </a:r>
            <a:r>
              <a:rPr dirty="0"/>
              <a:t>, </a:t>
            </a:r>
            <a:r>
              <a:rPr dirty="0" err="1"/>
              <a:t>nec</a:t>
            </a:r>
            <a:r>
              <a:rPr dirty="0"/>
              <a:t> </a:t>
            </a:r>
            <a:r>
              <a:rPr dirty="0" err="1"/>
              <a:t>aliquet</a:t>
            </a:r>
            <a:r>
              <a:rPr dirty="0"/>
              <a:t> </a:t>
            </a:r>
            <a:r>
              <a:rPr dirty="0" err="1"/>
              <a:t>lectus</a:t>
            </a:r>
            <a:r>
              <a:rPr dirty="0"/>
              <a:t>. Nunc at </a:t>
            </a:r>
            <a:r>
              <a:rPr dirty="0" err="1"/>
              <a:t>elit</a:t>
            </a:r>
            <a:r>
              <a:rPr dirty="0"/>
              <a:t> </a:t>
            </a:r>
            <a:r>
              <a:rPr dirty="0" err="1"/>
              <a:t>sem</a:t>
            </a:r>
            <a:r>
              <a:rPr dirty="0"/>
              <a:t>, </a:t>
            </a:r>
            <a:r>
              <a:rPr dirty="0" err="1"/>
              <a:t>quis</a:t>
            </a:r>
            <a:r>
              <a:rPr dirty="0"/>
              <a:t> </a:t>
            </a:r>
            <a:r>
              <a:rPr dirty="0" err="1"/>
              <a:t>sodales</a:t>
            </a:r>
            <a:r>
              <a:rPr dirty="0"/>
              <a:t> diam. Nam et </a:t>
            </a:r>
            <a:r>
              <a:rPr dirty="0" err="1"/>
              <a:t>arcu</a:t>
            </a:r>
            <a:r>
              <a:rPr dirty="0"/>
              <a:t> </a:t>
            </a:r>
            <a:r>
              <a:rPr dirty="0" err="1"/>
              <a:t>erat</a:t>
            </a:r>
            <a:r>
              <a:rPr dirty="0"/>
              <a:t>. Vestibulum id </a:t>
            </a:r>
            <a:r>
              <a:rPr dirty="0" err="1"/>
              <a:t>lacus</a:t>
            </a:r>
            <a:r>
              <a:rPr dirty="0"/>
              <a:t> vel </a:t>
            </a:r>
            <a:r>
              <a:rPr dirty="0" err="1"/>
              <a:t>elit</a:t>
            </a:r>
            <a:r>
              <a:rPr dirty="0"/>
              <a:t> tempus </a:t>
            </a:r>
            <a:r>
              <a:rPr dirty="0" err="1"/>
              <a:t>sagittis</a:t>
            </a:r>
            <a:r>
              <a:rPr dirty="0"/>
              <a:t>. </a:t>
            </a:r>
            <a:r>
              <a:rPr dirty="0" err="1"/>
              <a:t>Aliquam</a:t>
            </a:r>
            <a:r>
              <a:rPr dirty="0"/>
              <a:t> non magna ligula, </a:t>
            </a:r>
            <a:r>
              <a:rPr dirty="0" err="1"/>
              <a:t>ut</a:t>
            </a:r>
            <a:r>
              <a:rPr dirty="0"/>
              <a:t> vestibulum </a:t>
            </a:r>
            <a:r>
              <a:rPr dirty="0" err="1"/>
              <a:t>erat</a:t>
            </a:r>
            <a:r>
              <a:rPr dirty="0"/>
              <a:t>. </a:t>
            </a:r>
            <a:r>
              <a:rPr dirty="0" err="1"/>
              <a:t>Nulla</a:t>
            </a:r>
            <a:r>
              <a:rPr dirty="0"/>
              <a:t> </a:t>
            </a:r>
            <a:r>
              <a:rPr dirty="0" err="1"/>
              <a:t>leo</a:t>
            </a:r>
            <a:r>
              <a:rPr dirty="0"/>
              <a:t> </a:t>
            </a:r>
            <a:r>
              <a:rPr dirty="0" err="1"/>
              <a:t>risus</a:t>
            </a:r>
            <a:r>
              <a:rPr dirty="0"/>
              <a:t>, </a:t>
            </a:r>
            <a:r>
              <a:rPr dirty="0" err="1"/>
              <a:t>interdum</a:t>
            </a:r>
            <a:r>
              <a:rPr dirty="0"/>
              <a:t> in </a:t>
            </a:r>
            <a:r>
              <a:rPr dirty="0" err="1"/>
              <a:t>iaculis</a:t>
            </a:r>
            <a:r>
              <a:rPr dirty="0"/>
              <a:t> </a:t>
            </a:r>
            <a:r>
              <a:rPr dirty="0" err="1"/>
              <a:t>quis</a:t>
            </a:r>
            <a:r>
              <a:rPr dirty="0"/>
              <a:t>, </a:t>
            </a:r>
            <a:r>
              <a:rPr dirty="0" err="1"/>
              <a:t>mattis</a:t>
            </a:r>
            <a:r>
              <a:rPr dirty="0"/>
              <a:t> sit </a:t>
            </a:r>
            <a:r>
              <a:rPr dirty="0" err="1"/>
              <a:t>amet</a:t>
            </a:r>
            <a:r>
              <a:rPr dirty="0"/>
              <a:t> </a:t>
            </a:r>
            <a:r>
              <a:rPr dirty="0" err="1"/>
              <a:t>elit</a:t>
            </a:r>
            <a:r>
              <a:rPr dirty="0"/>
              <a:t>. Integer </a:t>
            </a:r>
            <a:r>
              <a:rPr dirty="0" err="1"/>
              <a:t>ultricies</a:t>
            </a:r>
            <a:r>
              <a:rPr dirty="0"/>
              <a:t>, </a:t>
            </a:r>
            <a:r>
              <a:rPr dirty="0" err="1"/>
              <a:t>sapien</a:t>
            </a:r>
            <a:r>
              <a:rPr dirty="0"/>
              <a:t> vitae </a:t>
            </a:r>
            <a:r>
              <a:rPr dirty="0" err="1"/>
              <a:t>mattis</a:t>
            </a:r>
            <a:r>
              <a:rPr dirty="0"/>
              <a:t> </a:t>
            </a:r>
            <a:r>
              <a:rPr dirty="0" err="1"/>
              <a:t>aliquam</a:t>
            </a:r>
            <a:r>
              <a:rPr dirty="0"/>
              <a:t>, </a:t>
            </a:r>
            <a:r>
              <a:rPr dirty="0" err="1"/>
              <a:t>risus</a:t>
            </a:r>
            <a:r>
              <a:rPr dirty="0"/>
              <a:t> </a:t>
            </a:r>
            <a:r>
              <a:rPr dirty="0" err="1"/>
              <a:t>leo</a:t>
            </a:r>
            <a:r>
              <a:rPr dirty="0"/>
              <a:t> </a:t>
            </a:r>
            <a:r>
              <a:rPr dirty="0" err="1"/>
              <a:t>suscipit</a:t>
            </a:r>
            <a:r>
              <a:rPr dirty="0"/>
              <a:t> </a:t>
            </a:r>
            <a:r>
              <a:rPr dirty="0" err="1"/>
              <a:t>augue</a:t>
            </a:r>
            <a:r>
              <a:rPr dirty="0"/>
              <a:t>, non </a:t>
            </a:r>
            <a:r>
              <a:rPr dirty="0" err="1"/>
              <a:t>rutrum</a:t>
            </a:r>
            <a:r>
              <a:rPr dirty="0"/>
              <a:t> </a:t>
            </a:r>
            <a:r>
              <a:rPr dirty="0" err="1"/>
              <a:t>felis</a:t>
            </a:r>
            <a:r>
              <a:rPr dirty="0"/>
              <a:t> </a:t>
            </a:r>
            <a:r>
              <a:rPr dirty="0" err="1"/>
              <a:t>erat</a:t>
            </a:r>
            <a:r>
              <a:rPr dirty="0"/>
              <a:t> </a:t>
            </a:r>
            <a:r>
              <a:rPr dirty="0" err="1"/>
              <a:t>ut</a:t>
            </a:r>
            <a:r>
              <a:rPr dirty="0"/>
              <a:t> </a:t>
            </a:r>
            <a:r>
              <a:rPr dirty="0" err="1"/>
              <a:t>odio</a:t>
            </a:r>
            <a:r>
              <a:rPr dirty="0"/>
              <a:t>.</a:t>
            </a:r>
          </a:p>
        </p:txBody>
      </p:sp>
      <p:sp>
        <p:nvSpPr>
          <p:cNvPr id="119" name="Rectangle"/>
          <p:cNvSpPr/>
          <p:nvPr/>
        </p:nvSpPr>
        <p:spPr>
          <a:xfrm>
            <a:off x="609600" y="14453476"/>
            <a:ext cx="9057086" cy="2719158"/>
          </a:xfrm>
          <a:prstGeom prst="rect">
            <a:avLst/>
          </a:prstGeom>
          <a:solidFill>
            <a:schemeClr val="accent3">
              <a:lumOff val="44000"/>
            </a:schemeClr>
          </a:solidFill>
          <a:ln w="25400">
            <a:solidFill>
              <a:schemeClr val="accent1"/>
            </a:solidFill>
          </a:ln>
        </p:spPr>
        <p:txBody>
          <a:bodyPr lIns="34290" rIns="34290"/>
          <a:lstStyle/>
          <a:p>
            <a:endParaRPr sz="2168"/>
          </a:p>
        </p:txBody>
      </p:sp>
      <p:sp>
        <p:nvSpPr>
          <p:cNvPr id="120" name="Rectangle 3"/>
          <p:cNvSpPr txBox="1"/>
          <p:nvPr/>
        </p:nvSpPr>
        <p:spPr>
          <a:xfrm>
            <a:off x="2947393" y="15672503"/>
            <a:ext cx="4381500" cy="2811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110000"/>
              </a:lnSpc>
              <a:defRPr sz="2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800" dirty="0"/>
              <a:t>This could be a place for your charts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DB1A6E74-0A5F-2ED3-FD7D-864109367156}"/>
              </a:ext>
            </a:extLst>
          </p:cNvPr>
          <p:cNvSpPr txBox="1"/>
          <p:nvPr/>
        </p:nvSpPr>
        <p:spPr>
          <a:xfrm>
            <a:off x="5295900" y="466794"/>
            <a:ext cx="4381500" cy="27181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Aliquam</a:t>
            </a:r>
            <a:r>
              <a:rPr dirty="0"/>
              <a:t> </a:t>
            </a:r>
            <a:r>
              <a:rPr dirty="0" err="1"/>
              <a:t>suscipit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in </a:t>
            </a:r>
            <a:r>
              <a:rPr dirty="0" err="1"/>
              <a:t>urna</a:t>
            </a:r>
            <a:r>
              <a:rPr dirty="0"/>
              <a:t> cursus </a:t>
            </a:r>
            <a:r>
              <a:rPr dirty="0" err="1"/>
              <a:t>varius</a:t>
            </a:r>
            <a:r>
              <a:rPr dirty="0"/>
              <a:t>. </a:t>
            </a:r>
            <a:r>
              <a:rPr dirty="0" err="1"/>
              <a:t>Vivamus</a:t>
            </a:r>
            <a:r>
              <a:rPr dirty="0"/>
              <a:t> in </a:t>
            </a:r>
            <a:r>
              <a:rPr dirty="0" err="1"/>
              <a:t>urna</a:t>
            </a:r>
            <a:r>
              <a:rPr dirty="0"/>
              <a:t> ligula. </a:t>
            </a:r>
            <a:r>
              <a:rPr dirty="0" err="1"/>
              <a:t>Suspendisse</a:t>
            </a:r>
            <a:r>
              <a:rPr dirty="0"/>
              <a:t> </a:t>
            </a:r>
            <a:r>
              <a:rPr dirty="0" err="1"/>
              <a:t>tincidunt</a:t>
            </a:r>
            <a:r>
              <a:rPr dirty="0"/>
              <a:t> </a:t>
            </a:r>
            <a:r>
              <a:rPr dirty="0" err="1"/>
              <a:t>pellentesque</a:t>
            </a:r>
            <a:r>
              <a:rPr dirty="0"/>
              <a:t> </a:t>
            </a:r>
            <a:r>
              <a:rPr dirty="0" err="1"/>
              <a:t>bibendum</a:t>
            </a:r>
            <a:r>
              <a:rPr dirty="0"/>
              <a:t>. </a:t>
            </a:r>
            <a:r>
              <a:rPr dirty="0" err="1"/>
              <a:t>Suspendisse</a:t>
            </a:r>
            <a:r>
              <a:rPr dirty="0"/>
              <a:t> </a:t>
            </a:r>
            <a:r>
              <a:rPr dirty="0" err="1"/>
              <a:t>lobortis</a:t>
            </a:r>
            <a:r>
              <a:rPr dirty="0"/>
              <a:t> </a:t>
            </a:r>
            <a:r>
              <a:rPr dirty="0" err="1"/>
              <a:t>ornare</a:t>
            </a:r>
            <a:r>
              <a:rPr dirty="0"/>
              <a:t> </a:t>
            </a:r>
            <a:r>
              <a:rPr dirty="0" err="1"/>
              <a:t>velit</a:t>
            </a:r>
            <a:r>
              <a:rPr dirty="0"/>
              <a:t>, sed </a:t>
            </a:r>
            <a:r>
              <a:rPr dirty="0" err="1"/>
              <a:t>lobortis</a:t>
            </a:r>
            <a:r>
              <a:rPr dirty="0"/>
              <a:t> </a:t>
            </a:r>
            <a:r>
              <a:rPr dirty="0" err="1"/>
              <a:t>nunc</a:t>
            </a:r>
            <a:r>
              <a:rPr dirty="0"/>
              <a:t> </a:t>
            </a:r>
            <a:r>
              <a:rPr dirty="0" err="1"/>
              <a:t>sodales</a:t>
            </a:r>
            <a:r>
              <a:rPr dirty="0"/>
              <a:t> </a:t>
            </a:r>
            <a:r>
              <a:rPr dirty="0" err="1"/>
              <a:t>quis</a:t>
            </a:r>
            <a:r>
              <a:rPr dirty="0"/>
              <a:t>. Integer </a:t>
            </a:r>
            <a:r>
              <a:rPr dirty="0" err="1"/>
              <a:t>porttitor</a:t>
            </a:r>
            <a:r>
              <a:rPr dirty="0"/>
              <a:t> ipsum vitae nisi auctor </a:t>
            </a:r>
            <a:r>
              <a:rPr dirty="0" err="1"/>
              <a:t>blandit</a:t>
            </a:r>
            <a:r>
              <a:rPr dirty="0"/>
              <a:t>. Cras in </a:t>
            </a:r>
            <a:r>
              <a:rPr dirty="0" err="1"/>
              <a:t>nisl</a:t>
            </a:r>
            <a:r>
              <a:rPr dirty="0"/>
              <a:t> sed </a:t>
            </a:r>
            <a:r>
              <a:rPr dirty="0" err="1"/>
              <a:t>nulla</a:t>
            </a:r>
            <a:r>
              <a:rPr dirty="0"/>
              <a:t> </a:t>
            </a:r>
            <a:r>
              <a:rPr dirty="0" err="1"/>
              <a:t>laoreet</a:t>
            </a:r>
            <a:r>
              <a:rPr dirty="0"/>
              <a:t> </a:t>
            </a:r>
            <a:r>
              <a:rPr dirty="0" err="1"/>
              <a:t>sodales</a:t>
            </a:r>
            <a:r>
              <a:rPr dirty="0"/>
              <a:t> vel at ligula. </a:t>
            </a:r>
            <a:r>
              <a:rPr dirty="0" err="1"/>
              <a:t>Nulla</a:t>
            </a:r>
            <a:r>
              <a:rPr dirty="0"/>
              <a:t> in </a:t>
            </a:r>
            <a:r>
              <a:rPr dirty="0" err="1"/>
              <a:t>nunc</a:t>
            </a:r>
            <a:r>
              <a:rPr dirty="0"/>
              <a:t> </a:t>
            </a:r>
            <a:r>
              <a:rPr dirty="0" err="1"/>
              <a:t>massa</a:t>
            </a:r>
            <a:r>
              <a:rPr dirty="0"/>
              <a:t>, </a:t>
            </a:r>
            <a:r>
              <a:rPr dirty="0" err="1"/>
              <a:t>quis</a:t>
            </a:r>
            <a:r>
              <a:rPr dirty="0"/>
              <a:t> </a:t>
            </a:r>
            <a:r>
              <a:rPr dirty="0" err="1"/>
              <a:t>placerat</a:t>
            </a:r>
            <a:r>
              <a:rPr dirty="0"/>
              <a:t> </a:t>
            </a:r>
            <a:r>
              <a:rPr dirty="0" err="1"/>
              <a:t>metus</a:t>
            </a:r>
            <a:r>
              <a:rPr dirty="0"/>
              <a:t>. Ut non ligula </a:t>
            </a:r>
            <a:r>
              <a:rPr dirty="0" err="1"/>
              <a:t>sem</a:t>
            </a:r>
            <a:r>
              <a:rPr dirty="0"/>
              <a:t>, </a:t>
            </a:r>
            <a:r>
              <a:rPr dirty="0" err="1"/>
              <a:t>nec</a:t>
            </a:r>
            <a:r>
              <a:rPr dirty="0"/>
              <a:t> </a:t>
            </a:r>
            <a:r>
              <a:rPr dirty="0" err="1"/>
              <a:t>aliquet</a:t>
            </a:r>
            <a:r>
              <a:rPr dirty="0"/>
              <a:t> </a:t>
            </a:r>
            <a:r>
              <a:rPr dirty="0" err="1"/>
              <a:t>lectus</a:t>
            </a:r>
            <a:r>
              <a:rPr dirty="0"/>
              <a:t>. Nunc at </a:t>
            </a:r>
            <a:r>
              <a:rPr dirty="0" err="1"/>
              <a:t>elit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7739973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ctangle 3"/>
          <p:cNvSpPr txBox="1"/>
          <p:nvPr/>
        </p:nvSpPr>
        <p:spPr>
          <a:xfrm>
            <a:off x="5707981" y="9187705"/>
            <a:ext cx="4381500" cy="2811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110000"/>
              </a:lnSpc>
              <a:defRPr sz="2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800" dirty="0"/>
              <a:t>This could be a place for your table.</a:t>
            </a:r>
          </a:p>
        </p:txBody>
      </p:sp>
      <p:sp>
        <p:nvSpPr>
          <p:cNvPr id="114" name="Rectangle 4"/>
          <p:cNvSpPr txBox="1"/>
          <p:nvPr/>
        </p:nvSpPr>
        <p:spPr>
          <a:xfrm>
            <a:off x="4193928" y="17517703"/>
            <a:ext cx="5654922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600" dirty="0"/>
              <a:t>Copyright © 2017 Author Names and Contact Details</a:t>
            </a:r>
          </a:p>
        </p:txBody>
      </p:sp>
      <p:sp>
        <p:nvSpPr>
          <p:cNvPr id="116" name="Rectangle 6"/>
          <p:cNvSpPr txBox="1"/>
          <p:nvPr/>
        </p:nvSpPr>
        <p:spPr>
          <a:xfrm>
            <a:off x="5467350" y="903473"/>
            <a:ext cx="4381500" cy="53996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AU" dirty="0"/>
              <a:t>Lorem ipsum </a:t>
            </a:r>
            <a:r>
              <a:rPr lang="en-AU" dirty="0" err="1"/>
              <a:t>dolor</a:t>
            </a:r>
            <a:r>
              <a:rPr lang="en-AU" dirty="0"/>
              <a:t> sit </a:t>
            </a:r>
            <a:r>
              <a:rPr lang="en-AU" dirty="0" err="1"/>
              <a:t>amet</a:t>
            </a:r>
            <a:r>
              <a:rPr lang="en-AU" dirty="0"/>
              <a:t>, </a:t>
            </a:r>
            <a:r>
              <a:rPr lang="en-AU" dirty="0" err="1"/>
              <a:t>consectetur</a:t>
            </a:r>
            <a:r>
              <a:rPr lang="en-AU" dirty="0"/>
              <a:t> </a:t>
            </a:r>
            <a:r>
              <a:rPr lang="en-AU" dirty="0" err="1"/>
              <a:t>adipiscing</a:t>
            </a:r>
            <a:r>
              <a:rPr lang="en-AU" dirty="0"/>
              <a:t> </a:t>
            </a:r>
            <a:r>
              <a:rPr lang="en-AU" dirty="0" err="1"/>
              <a:t>elit</a:t>
            </a:r>
            <a:r>
              <a:rPr lang="en-AU" dirty="0"/>
              <a:t>. Integer </a:t>
            </a:r>
            <a:r>
              <a:rPr lang="en-AU" dirty="0" err="1"/>
              <a:t>mattis</a:t>
            </a:r>
            <a:r>
              <a:rPr lang="en-AU" dirty="0"/>
              <a:t> pulvinar convallis. </a:t>
            </a:r>
            <a:r>
              <a:rPr lang="en-AU" dirty="0" err="1"/>
              <a:t>Phasellus</a:t>
            </a:r>
            <a:r>
              <a:rPr lang="en-AU" dirty="0"/>
              <a:t> </a:t>
            </a:r>
            <a:r>
              <a:rPr lang="en-AU" dirty="0" err="1"/>
              <a:t>odio</a:t>
            </a:r>
            <a:r>
              <a:rPr lang="en-AU" dirty="0"/>
              <a:t> </a:t>
            </a:r>
            <a:r>
              <a:rPr lang="en-AU" dirty="0" err="1"/>
              <a:t>nisl</a:t>
            </a:r>
            <a:r>
              <a:rPr lang="en-AU" dirty="0"/>
              <a:t>, </a:t>
            </a:r>
            <a:r>
              <a:rPr lang="en-AU" dirty="0" err="1"/>
              <a:t>facilisis</a:t>
            </a:r>
            <a:r>
              <a:rPr lang="en-AU" dirty="0"/>
              <a:t> </a:t>
            </a:r>
            <a:r>
              <a:rPr lang="en-AU" dirty="0" err="1"/>
              <a:t>eget</a:t>
            </a:r>
            <a:r>
              <a:rPr lang="en-AU" dirty="0"/>
              <a:t> </a:t>
            </a:r>
            <a:r>
              <a:rPr lang="en-AU" dirty="0" err="1"/>
              <a:t>tristique</a:t>
            </a:r>
            <a:r>
              <a:rPr lang="en-AU" dirty="0"/>
              <a:t> id, </a:t>
            </a:r>
            <a:r>
              <a:rPr lang="en-AU" dirty="0" err="1"/>
              <a:t>accumsan</a:t>
            </a:r>
            <a:r>
              <a:rPr lang="en-AU" dirty="0"/>
              <a:t> ac </a:t>
            </a:r>
            <a:r>
              <a:rPr lang="en-AU" dirty="0" err="1"/>
              <a:t>urna</a:t>
            </a:r>
            <a:r>
              <a:rPr lang="en-AU" dirty="0"/>
              <a:t>. </a:t>
            </a:r>
            <a:r>
              <a:rPr lang="en-AU" dirty="0" err="1"/>
              <a:t>Fusce</a:t>
            </a:r>
            <a:r>
              <a:rPr lang="en-AU" dirty="0"/>
              <a:t> ac </a:t>
            </a:r>
            <a:r>
              <a:rPr lang="en-AU" dirty="0" err="1"/>
              <a:t>mauris</a:t>
            </a:r>
            <a:r>
              <a:rPr lang="en-AU" dirty="0"/>
              <a:t> lorem, </a:t>
            </a:r>
            <a:r>
              <a:rPr lang="en-AU" dirty="0" err="1"/>
              <a:t>eu</a:t>
            </a:r>
            <a:r>
              <a:rPr lang="en-AU" dirty="0"/>
              <a:t> </a:t>
            </a:r>
            <a:r>
              <a:rPr lang="en-AU" dirty="0" err="1"/>
              <a:t>feugiat</a:t>
            </a:r>
            <a:r>
              <a:rPr lang="en-AU" dirty="0"/>
              <a:t> </a:t>
            </a:r>
            <a:r>
              <a:rPr lang="en-AU" dirty="0" err="1"/>
              <a:t>tellus</a:t>
            </a:r>
            <a:r>
              <a:rPr lang="en-AU" dirty="0"/>
              <a:t>. Nulla </a:t>
            </a:r>
            <a:r>
              <a:rPr lang="en-AU" dirty="0" err="1"/>
              <a:t>facilisi</a:t>
            </a:r>
            <a:r>
              <a:rPr lang="en-AU" dirty="0"/>
              <a:t>. Mauris in </a:t>
            </a:r>
            <a:r>
              <a:rPr lang="en-AU" dirty="0" err="1"/>
              <a:t>velit</a:t>
            </a:r>
            <a:r>
              <a:rPr lang="en-AU" dirty="0"/>
              <a:t> </a:t>
            </a:r>
            <a:r>
              <a:rPr lang="en-AU" dirty="0" err="1"/>
              <a:t>dapibus</a:t>
            </a:r>
            <a:r>
              <a:rPr lang="en-AU" dirty="0"/>
              <a:t> </a:t>
            </a:r>
            <a:r>
              <a:rPr lang="en-AU" dirty="0" err="1"/>
              <a:t>odio</a:t>
            </a:r>
            <a:r>
              <a:rPr lang="en-AU" dirty="0"/>
              <a:t> semper </a:t>
            </a:r>
            <a:r>
              <a:rPr lang="en-AU" dirty="0" err="1"/>
              <a:t>ultricies</a:t>
            </a:r>
            <a:r>
              <a:rPr lang="en-AU" dirty="0"/>
              <a:t> vel </a:t>
            </a:r>
            <a:r>
              <a:rPr lang="en-AU" dirty="0" err="1"/>
              <a:t>eu</a:t>
            </a:r>
            <a:r>
              <a:rPr lang="en-AU" dirty="0"/>
              <a:t> diam. </a:t>
            </a:r>
            <a:r>
              <a:rPr lang="en-AU" dirty="0" err="1"/>
              <a:t>Vivamus</a:t>
            </a:r>
            <a:r>
              <a:rPr lang="en-AU" dirty="0"/>
              <a:t> ac est id </a:t>
            </a:r>
            <a:r>
              <a:rPr lang="en-AU" dirty="0" err="1"/>
              <a:t>metus</a:t>
            </a:r>
            <a:r>
              <a:rPr lang="en-AU" dirty="0"/>
              <a:t> </a:t>
            </a:r>
            <a:r>
              <a:rPr lang="en-AU" dirty="0" err="1"/>
              <a:t>mattis</a:t>
            </a:r>
            <a:r>
              <a:rPr lang="en-AU" dirty="0"/>
              <a:t> </a:t>
            </a:r>
            <a:r>
              <a:rPr lang="en-AU" dirty="0" err="1"/>
              <a:t>placerat</a:t>
            </a:r>
            <a:r>
              <a:rPr lang="en-AU" dirty="0"/>
              <a:t>. Maecenas </a:t>
            </a:r>
            <a:r>
              <a:rPr lang="en-AU" dirty="0" err="1"/>
              <a:t>feugiat</a:t>
            </a:r>
            <a:r>
              <a:rPr lang="en-AU" dirty="0"/>
              <a:t> </a:t>
            </a:r>
            <a:r>
              <a:rPr lang="en-AU" dirty="0" err="1"/>
              <a:t>tortor</a:t>
            </a:r>
            <a:r>
              <a:rPr lang="en-AU" dirty="0"/>
              <a:t> vitae </a:t>
            </a:r>
            <a:r>
              <a:rPr lang="en-AU" dirty="0" err="1"/>
              <a:t>lacus</a:t>
            </a:r>
            <a:r>
              <a:rPr lang="en-AU" dirty="0"/>
              <a:t> </a:t>
            </a:r>
            <a:r>
              <a:rPr lang="en-AU" dirty="0" err="1"/>
              <a:t>scelerisque</a:t>
            </a:r>
            <a:r>
              <a:rPr lang="en-AU" dirty="0"/>
              <a:t> </a:t>
            </a:r>
            <a:r>
              <a:rPr lang="en-AU" dirty="0" err="1"/>
              <a:t>fringilla</a:t>
            </a:r>
            <a:r>
              <a:rPr lang="en-AU" dirty="0"/>
              <a:t> </a:t>
            </a:r>
            <a:r>
              <a:rPr lang="en-AU" dirty="0" err="1"/>
              <a:t>aliquet</a:t>
            </a:r>
            <a:r>
              <a:rPr lang="en-AU" dirty="0"/>
              <a:t> </a:t>
            </a:r>
            <a:r>
              <a:rPr lang="en-AU" dirty="0" err="1"/>
              <a:t>lacus</a:t>
            </a:r>
            <a:r>
              <a:rPr lang="en-AU" dirty="0"/>
              <a:t> semper. Ut et </a:t>
            </a:r>
            <a:r>
              <a:rPr lang="en-AU" dirty="0" err="1"/>
              <a:t>orci</a:t>
            </a:r>
            <a:r>
              <a:rPr lang="en-AU" dirty="0"/>
              <a:t> id </a:t>
            </a:r>
            <a:r>
              <a:rPr lang="en-AU" dirty="0" err="1"/>
              <a:t>augue</a:t>
            </a:r>
            <a:r>
              <a:rPr lang="en-AU" dirty="0"/>
              <a:t> </a:t>
            </a:r>
            <a:r>
              <a:rPr lang="en-AU" dirty="0" err="1"/>
              <a:t>varius</a:t>
            </a:r>
            <a:r>
              <a:rPr lang="en-AU" dirty="0"/>
              <a:t> semper at </a:t>
            </a:r>
            <a:r>
              <a:rPr lang="en-AU" dirty="0" err="1"/>
              <a:t>quis</a:t>
            </a:r>
            <a:r>
              <a:rPr lang="en-AU" dirty="0"/>
              <a:t> </a:t>
            </a:r>
            <a:r>
              <a:rPr lang="en-AU" dirty="0" err="1"/>
              <a:t>tortor</a:t>
            </a:r>
            <a:r>
              <a:rPr lang="en-AU" dirty="0"/>
              <a:t>. Duis in dui magna. Class </a:t>
            </a:r>
            <a:r>
              <a:rPr lang="en-AU" dirty="0" err="1"/>
              <a:t>aptent</a:t>
            </a:r>
            <a:r>
              <a:rPr lang="en-AU" dirty="0"/>
              <a:t> </a:t>
            </a:r>
            <a:r>
              <a:rPr lang="en-AU" dirty="0" err="1"/>
              <a:t>taciti</a:t>
            </a:r>
            <a:r>
              <a:rPr lang="en-AU" dirty="0"/>
              <a:t> </a:t>
            </a:r>
            <a:r>
              <a:rPr lang="en-AU" dirty="0" err="1"/>
              <a:t>sociosqu</a:t>
            </a:r>
            <a:r>
              <a:rPr lang="en-AU" dirty="0"/>
              <a:t> ad </a:t>
            </a:r>
            <a:r>
              <a:rPr lang="en-AU" dirty="0" err="1"/>
              <a:t>litora</a:t>
            </a:r>
            <a:r>
              <a:rPr lang="en-AU" dirty="0"/>
              <a:t> </a:t>
            </a:r>
            <a:r>
              <a:rPr lang="en-AU" dirty="0" err="1"/>
              <a:t>torquent</a:t>
            </a:r>
            <a:r>
              <a:rPr lang="en-AU" dirty="0"/>
              <a:t> per </a:t>
            </a:r>
            <a:r>
              <a:rPr lang="en-AU" dirty="0" err="1"/>
              <a:t>conubia</a:t>
            </a:r>
            <a:r>
              <a:rPr lang="en-AU" dirty="0"/>
              <a:t> nostra, per </a:t>
            </a:r>
            <a:r>
              <a:rPr lang="en-AU" dirty="0" err="1"/>
              <a:t>inceptos</a:t>
            </a:r>
            <a:r>
              <a:rPr lang="en-AU" dirty="0"/>
              <a:t> </a:t>
            </a:r>
            <a:r>
              <a:rPr lang="en-AU" dirty="0" err="1"/>
              <a:t>himenaeos</a:t>
            </a:r>
            <a:r>
              <a:rPr lang="en-AU" dirty="0"/>
              <a:t>. Nulla </a:t>
            </a:r>
            <a:r>
              <a:rPr lang="en-AU" dirty="0" err="1"/>
              <a:t>facilisi</a:t>
            </a:r>
            <a:r>
              <a:rPr lang="en-AU" dirty="0"/>
              <a:t>. Maecenas </a:t>
            </a:r>
            <a:r>
              <a:rPr lang="en-AU" dirty="0" err="1"/>
              <a:t>eleifend</a:t>
            </a:r>
            <a:r>
              <a:rPr lang="en-AU" dirty="0"/>
              <a:t> libero vel magna </a:t>
            </a:r>
            <a:r>
              <a:rPr lang="en-AU" dirty="0" err="1"/>
              <a:t>elementum</a:t>
            </a:r>
            <a:r>
              <a:rPr lang="en-AU" dirty="0"/>
              <a:t> sed </a:t>
            </a:r>
            <a:r>
              <a:rPr lang="en-AU" dirty="0" err="1"/>
              <a:t>pretium</a:t>
            </a:r>
            <a:r>
              <a:rPr lang="en-AU" dirty="0"/>
              <a:t> dui </a:t>
            </a:r>
            <a:r>
              <a:rPr lang="en-AU" dirty="0" err="1"/>
              <a:t>ultrices</a:t>
            </a:r>
            <a:r>
              <a:rPr lang="en-AU" dirty="0"/>
              <a:t>. Aenean ante magna, dictum </a:t>
            </a:r>
            <a:r>
              <a:rPr lang="en-AU" dirty="0" err="1"/>
              <a:t>ut</a:t>
            </a:r>
            <a:r>
              <a:rPr lang="en-AU" dirty="0"/>
              <a:t> vestibulum vitae, </a:t>
            </a:r>
            <a:endParaRPr lang="en-AU" sz="1200" dirty="0"/>
          </a:p>
          <a:p>
            <a:endParaRPr sz="1200" dirty="0"/>
          </a:p>
        </p:txBody>
      </p:sp>
      <p:sp>
        <p:nvSpPr>
          <p:cNvPr id="118" name="Rectangle 8"/>
          <p:cNvSpPr txBox="1"/>
          <p:nvPr/>
        </p:nvSpPr>
        <p:spPr>
          <a:xfrm>
            <a:off x="609600" y="6622131"/>
            <a:ext cx="4381500" cy="5131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Aliquam</a:t>
            </a:r>
            <a:r>
              <a:rPr dirty="0"/>
              <a:t> </a:t>
            </a:r>
            <a:r>
              <a:rPr dirty="0" err="1"/>
              <a:t>suscipit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in </a:t>
            </a:r>
            <a:r>
              <a:rPr dirty="0" err="1"/>
              <a:t>urna</a:t>
            </a:r>
            <a:r>
              <a:rPr dirty="0"/>
              <a:t> cursus </a:t>
            </a:r>
            <a:r>
              <a:rPr dirty="0" err="1"/>
              <a:t>varius</a:t>
            </a:r>
            <a:r>
              <a:rPr dirty="0"/>
              <a:t>. </a:t>
            </a:r>
            <a:r>
              <a:rPr dirty="0" err="1"/>
              <a:t>Vivamus</a:t>
            </a:r>
            <a:r>
              <a:rPr dirty="0"/>
              <a:t> in </a:t>
            </a:r>
            <a:r>
              <a:rPr dirty="0" err="1"/>
              <a:t>urna</a:t>
            </a:r>
            <a:r>
              <a:rPr dirty="0"/>
              <a:t> ligula. </a:t>
            </a:r>
            <a:r>
              <a:rPr dirty="0" err="1"/>
              <a:t>Suspendisse</a:t>
            </a:r>
            <a:r>
              <a:rPr dirty="0"/>
              <a:t> </a:t>
            </a:r>
            <a:r>
              <a:rPr dirty="0" err="1"/>
              <a:t>tincidunt</a:t>
            </a:r>
            <a:r>
              <a:rPr dirty="0"/>
              <a:t> </a:t>
            </a:r>
            <a:r>
              <a:rPr dirty="0" err="1"/>
              <a:t>pellentesque</a:t>
            </a:r>
            <a:r>
              <a:rPr dirty="0"/>
              <a:t> </a:t>
            </a:r>
            <a:r>
              <a:rPr dirty="0" err="1"/>
              <a:t>bibendum</a:t>
            </a:r>
            <a:r>
              <a:rPr dirty="0"/>
              <a:t>. </a:t>
            </a:r>
            <a:r>
              <a:rPr dirty="0" err="1"/>
              <a:t>Suspendisse</a:t>
            </a:r>
            <a:r>
              <a:rPr dirty="0"/>
              <a:t> </a:t>
            </a:r>
            <a:r>
              <a:rPr dirty="0" err="1"/>
              <a:t>lobortis</a:t>
            </a:r>
            <a:r>
              <a:rPr dirty="0"/>
              <a:t> </a:t>
            </a:r>
            <a:r>
              <a:rPr dirty="0" err="1"/>
              <a:t>ornare</a:t>
            </a:r>
            <a:r>
              <a:rPr dirty="0"/>
              <a:t> </a:t>
            </a:r>
            <a:r>
              <a:rPr dirty="0" err="1"/>
              <a:t>velit</a:t>
            </a:r>
            <a:r>
              <a:rPr dirty="0"/>
              <a:t>, sed </a:t>
            </a:r>
            <a:r>
              <a:rPr dirty="0" err="1"/>
              <a:t>lobortis</a:t>
            </a:r>
            <a:r>
              <a:rPr dirty="0"/>
              <a:t> </a:t>
            </a:r>
            <a:r>
              <a:rPr dirty="0" err="1"/>
              <a:t>nunc</a:t>
            </a:r>
            <a:r>
              <a:rPr dirty="0"/>
              <a:t> </a:t>
            </a:r>
            <a:r>
              <a:rPr dirty="0" err="1"/>
              <a:t>sodales</a:t>
            </a:r>
            <a:r>
              <a:rPr dirty="0"/>
              <a:t> </a:t>
            </a:r>
            <a:r>
              <a:rPr dirty="0" err="1"/>
              <a:t>quis</a:t>
            </a:r>
            <a:r>
              <a:rPr dirty="0"/>
              <a:t>. Integer </a:t>
            </a:r>
            <a:r>
              <a:rPr dirty="0" err="1"/>
              <a:t>porttitor</a:t>
            </a:r>
            <a:r>
              <a:rPr dirty="0"/>
              <a:t> ipsum vitae nisi auctor </a:t>
            </a:r>
            <a:r>
              <a:rPr dirty="0" err="1"/>
              <a:t>blandit</a:t>
            </a:r>
            <a:r>
              <a:rPr dirty="0"/>
              <a:t>. Cras in </a:t>
            </a:r>
            <a:r>
              <a:rPr dirty="0" err="1"/>
              <a:t>nisl</a:t>
            </a:r>
            <a:r>
              <a:rPr dirty="0"/>
              <a:t> sed </a:t>
            </a:r>
            <a:r>
              <a:rPr dirty="0" err="1"/>
              <a:t>nulla</a:t>
            </a:r>
            <a:r>
              <a:rPr dirty="0"/>
              <a:t> </a:t>
            </a:r>
            <a:r>
              <a:rPr dirty="0" err="1"/>
              <a:t>laoreet</a:t>
            </a:r>
            <a:r>
              <a:rPr dirty="0"/>
              <a:t> </a:t>
            </a:r>
            <a:r>
              <a:rPr dirty="0" err="1"/>
              <a:t>sodales</a:t>
            </a:r>
            <a:r>
              <a:rPr dirty="0"/>
              <a:t> vel at ligula. </a:t>
            </a:r>
            <a:r>
              <a:rPr dirty="0" err="1"/>
              <a:t>Nulla</a:t>
            </a:r>
            <a:r>
              <a:rPr dirty="0"/>
              <a:t> in </a:t>
            </a:r>
            <a:r>
              <a:rPr dirty="0" err="1"/>
              <a:t>nunc</a:t>
            </a:r>
            <a:r>
              <a:rPr dirty="0"/>
              <a:t> </a:t>
            </a:r>
            <a:r>
              <a:rPr dirty="0" err="1"/>
              <a:t>massa</a:t>
            </a:r>
            <a:r>
              <a:rPr dirty="0"/>
              <a:t>, </a:t>
            </a:r>
            <a:r>
              <a:rPr dirty="0" err="1"/>
              <a:t>quis</a:t>
            </a:r>
            <a:r>
              <a:rPr dirty="0"/>
              <a:t> </a:t>
            </a:r>
            <a:r>
              <a:rPr dirty="0" err="1"/>
              <a:t>placerat</a:t>
            </a:r>
            <a:r>
              <a:rPr dirty="0"/>
              <a:t> </a:t>
            </a:r>
            <a:r>
              <a:rPr dirty="0" err="1"/>
              <a:t>metus</a:t>
            </a:r>
            <a:r>
              <a:rPr dirty="0"/>
              <a:t>. Ut non ligula </a:t>
            </a:r>
            <a:r>
              <a:rPr dirty="0" err="1"/>
              <a:t>sem</a:t>
            </a:r>
            <a:r>
              <a:rPr dirty="0"/>
              <a:t>, </a:t>
            </a:r>
            <a:r>
              <a:rPr dirty="0" err="1"/>
              <a:t>nec</a:t>
            </a:r>
            <a:r>
              <a:rPr dirty="0"/>
              <a:t> </a:t>
            </a:r>
            <a:r>
              <a:rPr dirty="0" err="1"/>
              <a:t>aliquet</a:t>
            </a:r>
            <a:r>
              <a:rPr dirty="0"/>
              <a:t> </a:t>
            </a:r>
            <a:r>
              <a:rPr dirty="0" err="1"/>
              <a:t>lectus</a:t>
            </a:r>
            <a:r>
              <a:rPr dirty="0"/>
              <a:t>. Nunc at </a:t>
            </a:r>
            <a:r>
              <a:rPr dirty="0" err="1"/>
              <a:t>elit</a:t>
            </a:r>
            <a:r>
              <a:rPr dirty="0"/>
              <a:t> </a:t>
            </a:r>
            <a:r>
              <a:rPr dirty="0" err="1"/>
              <a:t>sem</a:t>
            </a:r>
            <a:r>
              <a:rPr dirty="0"/>
              <a:t>, </a:t>
            </a:r>
            <a:r>
              <a:rPr dirty="0" err="1"/>
              <a:t>quis</a:t>
            </a:r>
            <a:r>
              <a:rPr dirty="0"/>
              <a:t> </a:t>
            </a:r>
            <a:r>
              <a:rPr dirty="0" err="1"/>
              <a:t>sodales</a:t>
            </a:r>
            <a:r>
              <a:rPr dirty="0"/>
              <a:t> diam. Nam et </a:t>
            </a:r>
            <a:r>
              <a:rPr dirty="0" err="1"/>
              <a:t>arcu</a:t>
            </a:r>
            <a:r>
              <a:rPr dirty="0"/>
              <a:t> </a:t>
            </a:r>
            <a:r>
              <a:rPr dirty="0" err="1"/>
              <a:t>erat</a:t>
            </a:r>
            <a:r>
              <a:rPr dirty="0"/>
              <a:t>. Vestibulum id </a:t>
            </a:r>
            <a:r>
              <a:rPr dirty="0" err="1"/>
              <a:t>lacus</a:t>
            </a:r>
            <a:r>
              <a:rPr dirty="0"/>
              <a:t> vel </a:t>
            </a:r>
            <a:r>
              <a:rPr dirty="0" err="1"/>
              <a:t>elit</a:t>
            </a:r>
            <a:r>
              <a:rPr dirty="0"/>
              <a:t> tempus </a:t>
            </a:r>
            <a:r>
              <a:rPr dirty="0" err="1"/>
              <a:t>sagittis</a:t>
            </a:r>
            <a:r>
              <a:rPr dirty="0"/>
              <a:t>. </a:t>
            </a:r>
            <a:r>
              <a:rPr dirty="0" err="1"/>
              <a:t>Aliquam</a:t>
            </a:r>
            <a:r>
              <a:rPr dirty="0"/>
              <a:t> non magna ligula, </a:t>
            </a:r>
            <a:r>
              <a:rPr dirty="0" err="1"/>
              <a:t>ut</a:t>
            </a:r>
            <a:r>
              <a:rPr dirty="0"/>
              <a:t> vestibulum </a:t>
            </a:r>
            <a:r>
              <a:rPr dirty="0" err="1"/>
              <a:t>erat</a:t>
            </a:r>
            <a:r>
              <a:rPr dirty="0"/>
              <a:t>. </a:t>
            </a:r>
            <a:r>
              <a:rPr dirty="0" err="1"/>
              <a:t>Nulla</a:t>
            </a:r>
            <a:r>
              <a:rPr dirty="0"/>
              <a:t> </a:t>
            </a:r>
            <a:r>
              <a:rPr dirty="0" err="1"/>
              <a:t>leo</a:t>
            </a:r>
            <a:r>
              <a:rPr dirty="0"/>
              <a:t> </a:t>
            </a:r>
            <a:r>
              <a:rPr dirty="0" err="1"/>
              <a:t>risus</a:t>
            </a:r>
            <a:r>
              <a:rPr dirty="0"/>
              <a:t>, </a:t>
            </a:r>
            <a:r>
              <a:rPr dirty="0" err="1"/>
              <a:t>interdum</a:t>
            </a:r>
            <a:r>
              <a:rPr dirty="0"/>
              <a:t> in </a:t>
            </a:r>
            <a:r>
              <a:rPr dirty="0" err="1"/>
              <a:t>iaculis</a:t>
            </a:r>
            <a:r>
              <a:rPr dirty="0"/>
              <a:t> </a:t>
            </a:r>
            <a:r>
              <a:rPr dirty="0" err="1"/>
              <a:t>quis</a:t>
            </a:r>
            <a:r>
              <a:rPr dirty="0"/>
              <a:t>, </a:t>
            </a:r>
            <a:r>
              <a:rPr dirty="0" err="1"/>
              <a:t>mattis</a:t>
            </a:r>
            <a:r>
              <a:rPr dirty="0"/>
              <a:t> sit </a:t>
            </a:r>
            <a:r>
              <a:rPr dirty="0" err="1"/>
              <a:t>amet</a:t>
            </a:r>
            <a:r>
              <a:rPr dirty="0"/>
              <a:t> </a:t>
            </a:r>
            <a:r>
              <a:rPr dirty="0" err="1"/>
              <a:t>elit</a:t>
            </a:r>
            <a:r>
              <a:rPr dirty="0"/>
              <a:t>. Integer </a:t>
            </a:r>
            <a:r>
              <a:rPr dirty="0" err="1"/>
              <a:t>ultricies</a:t>
            </a:r>
            <a:r>
              <a:rPr dirty="0"/>
              <a:t>, </a:t>
            </a:r>
            <a:r>
              <a:rPr dirty="0" err="1"/>
              <a:t>sapien</a:t>
            </a:r>
            <a:r>
              <a:rPr dirty="0"/>
              <a:t> vitae </a:t>
            </a:r>
            <a:r>
              <a:rPr dirty="0" err="1"/>
              <a:t>mattis</a:t>
            </a:r>
            <a:r>
              <a:rPr dirty="0"/>
              <a:t> </a:t>
            </a:r>
            <a:r>
              <a:rPr dirty="0" err="1"/>
              <a:t>aliquam</a:t>
            </a:r>
            <a:r>
              <a:rPr dirty="0"/>
              <a:t>, </a:t>
            </a:r>
            <a:r>
              <a:rPr dirty="0" err="1"/>
              <a:t>risus</a:t>
            </a:r>
            <a:r>
              <a:rPr dirty="0"/>
              <a:t> </a:t>
            </a:r>
            <a:r>
              <a:rPr dirty="0" err="1"/>
              <a:t>leo</a:t>
            </a:r>
            <a:r>
              <a:rPr dirty="0"/>
              <a:t> </a:t>
            </a:r>
            <a:r>
              <a:rPr dirty="0" err="1"/>
              <a:t>suscipit</a:t>
            </a:r>
            <a:r>
              <a:rPr dirty="0"/>
              <a:t> </a:t>
            </a:r>
            <a:r>
              <a:rPr dirty="0" err="1"/>
              <a:t>augue</a:t>
            </a:r>
            <a:r>
              <a:rPr dirty="0"/>
              <a:t>, non </a:t>
            </a:r>
            <a:r>
              <a:rPr dirty="0" err="1"/>
              <a:t>rutrum</a:t>
            </a:r>
            <a:r>
              <a:rPr dirty="0"/>
              <a:t> </a:t>
            </a:r>
            <a:r>
              <a:rPr dirty="0" err="1"/>
              <a:t>felis</a:t>
            </a:r>
            <a:r>
              <a:rPr dirty="0"/>
              <a:t> </a:t>
            </a:r>
            <a:r>
              <a:rPr dirty="0" err="1"/>
              <a:t>erat</a:t>
            </a:r>
            <a:r>
              <a:rPr dirty="0"/>
              <a:t> </a:t>
            </a:r>
            <a:r>
              <a:rPr dirty="0" err="1"/>
              <a:t>ut</a:t>
            </a:r>
            <a:r>
              <a:rPr dirty="0"/>
              <a:t> </a:t>
            </a:r>
            <a:r>
              <a:rPr dirty="0" err="1"/>
              <a:t>odio</a:t>
            </a:r>
            <a:r>
              <a:rPr dirty="0"/>
              <a:t>.</a:t>
            </a:r>
          </a:p>
        </p:txBody>
      </p:sp>
      <p:sp>
        <p:nvSpPr>
          <p:cNvPr id="119" name="Rectangle"/>
          <p:cNvSpPr/>
          <p:nvPr/>
        </p:nvSpPr>
        <p:spPr>
          <a:xfrm>
            <a:off x="749653" y="11984908"/>
            <a:ext cx="9057086" cy="5279569"/>
          </a:xfrm>
          <a:prstGeom prst="rect">
            <a:avLst/>
          </a:prstGeom>
          <a:solidFill>
            <a:schemeClr val="accent3">
              <a:lumOff val="44000"/>
            </a:schemeClr>
          </a:solidFill>
          <a:ln w="25400">
            <a:solidFill>
              <a:schemeClr val="accent1"/>
            </a:solidFill>
          </a:ln>
        </p:spPr>
        <p:txBody>
          <a:bodyPr lIns="34290" rIns="34290"/>
          <a:lstStyle/>
          <a:p>
            <a:endParaRPr sz="2168"/>
          </a:p>
        </p:txBody>
      </p:sp>
      <p:sp>
        <p:nvSpPr>
          <p:cNvPr id="120" name="Rectangle 3"/>
          <p:cNvSpPr txBox="1"/>
          <p:nvPr/>
        </p:nvSpPr>
        <p:spPr>
          <a:xfrm>
            <a:off x="2952750" y="14869520"/>
            <a:ext cx="4381500" cy="2811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110000"/>
              </a:lnSpc>
              <a:defRPr sz="2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800" dirty="0"/>
              <a:t>This could be a place for your charts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DB1A6E74-0A5F-2ED3-FD7D-864109367156}"/>
              </a:ext>
            </a:extLst>
          </p:cNvPr>
          <p:cNvSpPr txBox="1"/>
          <p:nvPr/>
        </p:nvSpPr>
        <p:spPr>
          <a:xfrm>
            <a:off x="609600" y="893901"/>
            <a:ext cx="4381500" cy="5131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Aliquam</a:t>
            </a:r>
            <a:r>
              <a:rPr dirty="0"/>
              <a:t> </a:t>
            </a:r>
            <a:r>
              <a:rPr dirty="0" err="1"/>
              <a:t>suscipit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in </a:t>
            </a:r>
            <a:r>
              <a:rPr dirty="0" err="1"/>
              <a:t>urna</a:t>
            </a:r>
            <a:r>
              <a:rPr dirty="0"/>
              <a:t> cursus </a:t>
            </a:r>
            <a:r>
              <a:rPr dirty="0" err="1"/>
              <a:t>varius</a:t>
            </a:r>
            <a:r>
              <a:rPr dirty="0"/>
              <a:t>. </a:t>
            </a:r>
            <a:r>
              <a:rPr dirty="0" err="1"/>
              <a:t>Vivamus</a:t>
            </a:r>
            <a:r>
              <a:rPr dirty="0"/>
              <a:t> in </a:t>
            </a:r>
            <a:r>
              <a:rPr dirty="0" err="1"/>
              <a:t>urna</a:t>
            </a:r>
            <a:r>
              <a:rPr dirty="0"/>
              <a:t> ligula. </a:t>
            </a:r>
            <a:r>
              <a:rPr dirty="0" err="1"/>
              <a:t>Suspendisse</a:t>
            </a:r>
            <a:r>
              <a:rPr dirty="0"/>
              <a:t> </a:t>
            </a:r>
            <a:r>
              <a:rPr dirty="0" err="1"/>
              <a:t>tincidunt</a:t>
            </a:r>
            <a:r>
              <a:rPr dirty="0"/>
              <a:t> </a:t>
            </a:r>
            <a:r>
              <a:rPr dirty="0" err="1"/>
              <a:t>pellentesque</a:t>
            </a:r>
            <a:r>
              <a:rPr dirty="0"/>
              <a:t> </a:t>
            </a:r>
            <a:r>
              <a:rPr dirty="0" err="1"/>
              <a:t>bibendum</a:t>
            </a:r>
            <a:r>
              <a:rPr dirty="0"/>
              <a:t>. </a:t>
            </a:r>
            <a:r>
              <a:rPr dirty="0" err="1"/>
              <a:t>Suspendisse</a:t>
            </a:r>
            <a:r>
              <a:rPr dirty="0"/>
              <a:t> </a:t>
            </a:r>
            <a:r>
              <a:rPr dirty="0" err="1"/>
              <a:t>lobortis</a:t>
            </a:r>
            <a:r>
              <a:rPr dirty="0"/>
              <a:t> </a:t>
            </a:r>
            <a:r>
              <a:rPr dirty="0" err="1"/>
              <a:t>ornare</a:t>
            </a:r>
            <a:r>
              <a:rPr dirty="0"/>
              <a:t> </a:t>
            </a:r>
            <a:r>
              <a:rPr dirty="0" err="1"/>
              <a:t>velit</a:t>
            </a:r>
            <a:r>
              <a:rPr dirty="0"/>
              <a:t>, sed </a:t>
            </a:r>
            <a:r>
              <a:rPr dirty="0" err="1"/>
              <a:t>lobortis</a:t>
            </a:r>
            <a:r>
              <a:rPr dirty="0"/>
              <a:t> </a:t>
            </a:r>
            <a:r>
              <a:rPr dirty="0" err="1"/>
              <a:t>nunc</a:t>
            </a:r>
            <a:r>
              <a:rPr dirty="0"/>
              <a:t> </a:t>
            </a:r>
            <a:r>
              <a:rPr dirty="0" err="1"/>
              <a:t>sodales</a:t>
            </a:r>
            <a:r>
              <a:rPr dirty="0"/>
              <a:t> </a:t>
            </a:r>
            <a:r>
              <a:rPr dirty="0" err="1"/>
              <a:t>quis</a:t>
            </a:r>
            <a:r>
              <a:rPr dirty="0"/>
              <a:t>. Integer </a:t>
            </a:r>
            <a:r>
              <a:rPr dirty="0" err="1"/>
              <a:t>porttitor</a:t>
            </a:r>
            <a:r>
              <a:rPr dirty="0"/>
              <a:t> ipsum vitae nisi auctor </a:t>
            </a:r>
            <a:r>
              <a:rPr dirty="0" err="1"/>
              <a:t>blandit</a:t>
            </a:r>
            <a:r>
              <a:rPr dirty="0"/>
              <a:t>. Cras in </a:t>
            </a:r>
            <a:r>
              <a:rPr dirty="0" err="1"/>
              <a:t>nisl</a:t>
            </a:r>
            <a:r>
              <a:rPr dirty="0"/>
              <a:t> sed </a:t>
            </a:r>
            <a:r>
              <a:rPr dirty="0" err="1"/>
              <a:t>nulla</a:t>
            </a:r>
            <a:r>
              <a:rPr dirty="0"/>
              <a:t> </a:t>
            </a:r>
            <a:r>
              <a:rPr dirty="0" err="1"/>
              <a:t>laoreet</a:t>
            </a:r>
            <a:r>
              <a:rPr dirty="0"/>
              <a:t> </a:t>
            </a:r>
            <a:r>
              <a:rPr dirty="0" err="1"/>
              <a:t>sodales</a:t>
            </a:r>
            <a:r>
              <a:rPr dirty="0"/>
              <a:t> vel at ligula. </a:t>
            </a:r>
            <a:r>
              <a:rPr dirty="0" err="1"/>
              <a:t>Nulla</a:t>
            </a:r>
            <a:r>
              <a:rPr dirty="0"/>
              <a:t> in </a:t>
            </a:r>
            <a:r>
              <a:rPr dirty="0" err="1"/>
              <a:t>nunc</a:t>
            </a:r>
            <a:r>
              <a:rPr dirty="0"/>
              <a:t> </a:t>
            </a:r>
            <a:r>
              <a:rPr dirty="0" err="1"/>
              <a:t>massa</a:t>
            </a:r>
            <a:r>
              <a:rPr dirty="0"/>
              <a:t>, </a:t>
            </a:r>
            <a:r>
              <a:rPr dirty="0" err="1"/>
              <a:t>quis</a:t>
            </a:r>
            <a:r>
              <a:rPr dirty="0"/>
              <a:t> </a:t>
            </a:r>
            <a:r>
              <a:rPr dirty="0" err="1"/>
              <a:t>placerat</a:t>
            </a:r>
            <a:r>
              <a:rPr dirty="0"/>
              <a:t> </a:t>
            </a:r>
            <a:r>
              <a:rPr dirty="0" err="1"/>
              <a:t>metus</a:t>
            </a:r>
            <a:r>
              <a:rPr dirty="0"/>
              <a:t>. Ut non ligula </a:t>
            </a:r>
            <a:r>
              <a:rPr dirty="0" err="1"/>
              <a:t>sem</a:t>
            </a:r>
            <a:r>
              <a:rPr dirty="0"/>
              <a:t>, </a:t>
            </a:r>
            <a:r>
              <a:rPr dirty="0" err="1"/>
              <a:t>nec</a:t>
            </a:r>
            <a:r>
              <a:rPr dirty="0"/>
              <a:t> </a:t>
            </a:r>
            <a:r>
              <a:rPr dirty="0" err="1"/>
              <a:t>aliquet</a:t>
            </a:r>
            <a:r>
              <a:rPr dirty="0"/>
              <a:t> </a:t>
            </a:r>
            <a:r>
              <a:rPr dirty="0" err="1"/>
              <a:t>lectus</a:t>
            </a:r>
            <a:r>
              <a:rPr dirty="0"/>
              <a:t>. Nunc at </a:t>
            </a:r>
            <a:r>
              <a:rPr dirty="0" err="1"/>
              <a:t>elit</a:t>
            </a:r>
            <a:r>
              <a:rPr dirty="0"/>
              <a:t> </a:t>
            </a:r>
            <a:r>
              <a:rPr dirty="0" err="1"/>
              <a:t>sem</a:t>
            </a:r>
            <a:r>
              <a:rPr dirty="0"/>
              <a:t>, </a:t>
            </a:r>
            <a:r>
              <a:rPr dirty="0" err="1"/>
              <a:t>quis</a:t>
            </a:r>
            <a:r>
              <a:rPr dirty="0"/>
              <a:t> </a:t>
            </a:r>
            <a:r>
              <a:rPr dirty="0" err="1"/>
              <a:t>sodales</a:t>
            </a:r>
            <a:r>
              <a:rPr dirty="0"/>
              <a:t> diam. Nam et </a:t>
            </a:r>
            <a:r>
              <a:rPr dirty="0" err="1"/>
              <a:t>arcu</a:t>
            </a:r>
            <a:r>
              <a:rPr dirty="0"/>
              <a:t> </a:t>
            </a:r>
            <a:r>
              <a:rPr dirty="0" err="1"/>
              <a:t>erat</a:t>
            </a:r>
            <a:r>
              <a:rPr dirty="0"/>
              <a:t>. Vestibulum id </a:t>
            </a:r>
            <a:r>
              <a:rPr dirty="0" err="1"/>
              <a:t>lacus</a:t>
            </a:r>
            <a:r>
              <a:rPr dirty="0"/>
              <a:t> vel </a:t>
            </a:r>
            <a:r>
              <a:rPr dirty="0" err="1"/>
              <a:t>elit</a:t>
            </a:r>
            <a:r>
              <a:rPr dirty="0"/>
              <a:t> tempus </a:t>
            </a:r>
            <a:r>
              <a:rPr dirty="0" err="1"/>
              <a:t>sagittis</a:t>
            </a:r>
            <a:r>
              <a:rPr dirty="0"/>
              <a:t>. </a:t>
            </a:r>
            <a:r>
              <a:rPr dirty="0" err="1"/>
              <a:t>Aliquam</a:t>
            </a:r>
            <a:r>
              <a:rPr dirty="0"/>
              <a:t> non magna ligula, </a:t>
            </a:r>
            <a:r>
              <a:rPr dirty="0" err="1"/>
              <a:t>ut</a:t>
            </a:r>
            <a:r>
              <a:rPr dirty="0"/>
              <a:t> vestibulum </a:t>
            </a:r>
            <a:r>
              <a:rPr dirty="0" err="1"/>
              <a:t>erat</a:t>
            </a:r>
            <a:r>
              <a:rPr dirty="0"/>
              <a:t>. </a:t>
            </a:r>
            <a:r>
              <a:rPr dirty="0" err="1"/>
              <a:t>Nulla</a:t>
            </a:r>
            <a:r>
              <a:rPr dirty="0"/>
              <a:t> </a:t>
            </a:r>
            <a:r>
              <a:rPr dirty="0" err="1"/>
              <a:t>leo</a:t>
            </a:r>
            <a:r>
              <a:rPr dirty="0"/>
              <a:t> </a:t>
            </a:r>
            <a:r>
              <a:rPr dirty="0" err="1"/>
              <a:t>risus</a:t>
            </a:r>
            <a:r>
              <a:rPr dirty="0"/>
              <a:t>, </a:t>
            </a:r>
            <a:r>
              <a:rPr dirty="0" err="1"/>
              <a:t>interdum</a:t>
            </a:r>
            <a:r>
              <a:rPr dirty="0"/>
              <a:t> in </a:t>
            </a:r>
            <a:r>
              <a:rPr dirty="0" err="1"/>
              <a:t>iaculis</a:t>
            </a:r>
            <a:r>
              <a:rPr dirty="0"/>
              <a:t> </a:t>
            </a:r>
            <a:r>
              <a:rPr dirty="0" err="1"/>
              <a:t>quis</a:t>
            </a:r>
            <a:r>
              <a:rPr dirty="0"/>
              <a:t>, </a:t>
            </a:r>
            <a:r>
              <a:rPr dirty="0" err="1"/>
              <a:t>mattis</a:t>
            </a:r>
            <a:r>
              <a:rPr dirty="0"/>
              <a:t> sit </a:t>
            </a:r>
            <a:r>
              <a:rPr dirty="0" err="1"/>
              <a:t>amet</a:t>
            </a:r>
            <a:r>
              <a:rPr dirty="0"/>
              <a:t> </a:t>
            </a:r>
            <a:r>
              <a:rPr dirty="0" err="1"/>
              <a:t>elit</a:t>
            </a:r>
            <a:r>
              <a:rPr dirty="0"/>
              <a:t>. Integer </a:t>
            </a:r>
            <a:r>
              <a:rPr dirty="0" err="1"/>
              <a:t>ultricies</a:t>
            </a:r>
            <a:r>
              <a:rPr dirty="0"/>
              <a:t>, </a:t>
            </a:r>
            <a:r>
              <a:rPr dirty="0" err="1"/>
              <a:t>sapien</a:t>
            </a:r>
            <a:r>
              <a:rPr dirty="0"/>
              <a:t> vitae </a:t>
            </a:r>
            <a:r>
              <a:rPr dirty="0" err="1"/>
              <a:t>mattis</a:t>
            </a:r>
            <a:r>
              <a:rPr dirty="0"/>
              <a:t> </a:t>
            </a:r>
            <a:r>
              <a:rPr dirty="0" err="1"/>
              <a:t>aliquam</a:t>
            </a:r>
            <a:r>
              <a:rPr dirty="0"/>
              <a:t>, </a:t>
            </a:r>
            <a:r>
              <a:rPr dirty="0" err="1"/>
              <a:t>risus</a:t>
            </a:r>
            <a:r>
              <a:rPr dirty="0"/>
              <a:t> </a:t>
            </a:r>
            <a:r>
              <a:rPr dirty="0" err="1"/>
              <a:t>leo</a:t>
            </a:r>
            <a:r>
              <a:rPr dirty="0"/>
              <a:t> </a:t>
            </a:r>
            <a:r>
              <a:rPr dirty="0" err="1"/>
              <a:t>suscipit</a:t>
            </a:r>
            <a:r>
              <a:rPr dirty="0"/>
              <a:t> </a:t>
            </a:r>
            <a:r>
              <a:rPr dirty="0" err="1"/>
              <a:t>augue</a:t>
            </a:r>
            <a:r>
              <a:rPr dirty="0"/>
              <a:t>, non </a:t>
            </a:r>
            <a:r>
              <a:rPr dirty="0" err="1"/>
              <a:t>rutrum</a:t>
            </a:r>
            <a:r>
              <a:rPr dirty="0"/>
              <a:t> </a:t>
            </a:r>
            <a:r>
              <a:rPr dirty="0" err="1"/>
              <a:t>felis</a:t>
            </a:r>
            <a:r>
              <a:rPr dirty="0"/>
              <a:t> </a:t>
            </a:r>
            <a:r>
              <a:rPr dirty="0" err="1"/>
              <a:t>erat</a:t>
            </a:r>
            <a:r>
              <a:rPr dirty="0"/>
              <a:t> </a:t>
            </a:r>
            <a:r>
              <a:rPr dirty="0" err="1"/>
              <a:t>ut</a:t>
            </a:r>
            <a:r>
              <a:rPr dirty="0"/>
              <a:t> </a:t>
            </a:r>
            <a:r>
              <a:rPr dirty="0" err="1"/>
              <a:t>odio</a:t>
            </a:r>
            <a:r>
              <a:rPr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536566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Layout">
  <a:themeElements>
    <a:clrScheme name="Layou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Layout">
      <a:majorFont>
        <a:latin typeface="Avenir Next"/>
        <a:ea typeface="Avenir Next"/>
        <a:cs typeface="Avenir Next"/>
      </a:majorFont>
      <a:minorFont>
        <a:latin typeface="Avenir Next"/>
        <a:ea typeface="Avenir Next"/>
        <a:cs typeface="Avenir Next"/>
      </a:minorFont>
    </a:fontScheme>
    <a:fmtScheme name="Layou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Layout">
  <a:themeElements>
    <a:clrScheme name="Layou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Layout">
      <a:majorFont>
        <a:latin typeface="Avenir Next"/>
        <a:ea typeface="Avenir Next"/>
        <a:cs typeface="Avenir Next"/>
      </a:majorFont>
      <a:minorFont>
        <a:latin typeface="Avenir Next"/>
        <a:ea typeface="Avenir Next"/>
        <a:cs typeface="Avenir Next"/>
      </a:minorFont>
    </a:fontScheme>
    <a:fmtScheme name="Layou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EAEAA1131E604D8FAFF72FFEA9831D" ma:contentTypeVersion="13" ma:contentTypeDescription="Create a new document." ma:contentTypeScope="" ma:versionID="9a555ce2d1149ebe8b69d8add141c559">
  <xsd:schema xmlns:xsd="http://www.w3.org/2001/XMLSchema" xmlns:xs="http://www.w3.org/2001/XMLSchema" xmlns:p="http://schemas.microsoft.com/office/2006/metadata/properties" xmlns:ns2="c413ddbe-93dc-40c3-bc3a-6c200577670f" xmlns:ns3="3c6e6c60-9eb1-491f-a38e-707502d77f72" targetNamespace="http://schemas.microsoft.com/office/2006/metadata/properties" ma:root="true" ma:fieldsID="30d187524465cf96d3304bb4924485db" ns2:_="" ns3:_="">
    <xsd:import namespace="c413ddbe-93dc-40c3-bc3a-6c200577670f"/>
    <xsd:import namespace="3c6e6c60-9eb1-491f-a38e-707502d77f72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3ddbe-93dc-40c3-bc3a-6c200577670f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f81999ac-4954-49d9-9664-f79526ccae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e6c60-9eb1-491f-a38e-707502d77f72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c1acf01-0964-4273-94d6-a32ca26793b3}" ma:internalName="TaxCatchAll" ma:showField="CatchAllData" ma:web="3c6e6c60-9eb1-491f-a38e-707502d77f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13ddbe-93dc-40c3-bc3a-6c200577670f">
      <Terms xmlns="http://schemas.microsoft.com/office/infopath/2007/PartnerControls"/>
    </lcf76f155ced4ddcb4097134ff3c332f>
    <TaxCatchAll xmlns="3c6e6c60-9eb1-491f-a38e-707502d77f72" xsi:nil="true"/>
    <MediaLengthInSeconds xmlns="c413ddbe-93dc-40c3-bc3a-6c200577670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39081A-88CE-4BF1-813E-6C92E1A25C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13ddbe-93dc-40c3-bc3a-6c200577670f"/>
    <ds:schemaRef ds:uri="3c6e6c60-9eb1-491f-a38e-707502d77f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A86E9A-8A24-4290-AF5A-49A727409011}">
  <ds:schemaRefs>
    <ds:schemaRef ds:uri="http://schemas.microsoft.com/office/2006/metadata/properties"/>
    <ds:schemaRef ds:uri="http://schemas.microsoft.com/office/infopath/2007/PartnerControls"/>
    <ds:schemaRef ds:uri="c413ddbe-93dc-40c3-bc3a-6c200577670f"/>
    <ds:schemaRef ds:uri="3c6e6c60-9eb1-491f-a38e-707502d77f72"/>
  </ds:schemaRefs>
</ds:datastoreItem>
</file>

<file path=customXml/itemProps3.xml><?xml version="1.0" encoding="utf-8"?>
<ds:datastoreItem xmlns:ds="http://schemas.openxmlformats.org/officeDocument/2006/customXml" ds:itemID="{619DB64D-656C-4F32-BCED-12A2A0720EE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1529</Words>
  <Application>Microsoft Office PowerPoint</Application>
  <PresentationFormat>Custom</PresentationFormat>
  <Paragraphs>26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Avenir Next</vt:lpstr>
      <vt:lpstr>Layout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</dc:creator>
  <cp:lastModifiedBy>Evan Gruber</cp:lastModifiedBy>
  <cp:revision>7</cp:revision>
  <dcterms:modified xsi:type="dcterms:W3CDTF">2025-12-14T22:52:08Z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0x01010065EAEAA1131E604D8FAFF72FFEA9831D</vt:lpwstr>
  </property>
  <property fmtid="{D5CDD505-2E9C-101B-9397-08002B2CF9AE}" pid="3" name="Order">
    <vt:r8>360200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