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4114800" cy="7315200"/>
  <p:notesSz cx="6858000" cy="9144000"/>
  <p:defaultTextStyle>
    <a:defPPr marL="0" marR="0" indent="0" algn="l" defTabSz="314554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619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31455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89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1pPr>
    <a:lvl2pPr marL="0" marR="0" indent="157277" algn="ctr" defTabSz="31455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89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2pPr>
    <a:lvl3pPr marL="0" marR="0" indent="314554" algn="ctr" defTabSz="31455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89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3pPr>
    <a:lvl4pPr marL="0" marR="0" indent="471830" algn="ctr" defTabSz="31455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89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4pPr>
    <a:lvl5pPr marL="0" marR="0" indent="629107" algn="ctr" defTabSz="31455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89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5pPr>
    <a:lvl6pPr marL="0" marR="0" indent="786384" algn="ctr" defTabSz="31455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89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6pPr>
    <a:lvl7pPr marL="0" marR="0" indent="943661" algn="ctr" defTabSz="31455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89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7pPr>
    <a:lvl8pPr marL="0" marR="0" indent="1100938" algn="ctr" defTabSz="31455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89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8pPr>
    <a:lvl9pPr marL="0" marR="0" indent="1258214" algn="ctr" defTabSz="31455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89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3" autoAdjust="0"/>
    <p:restoredTop sz="94660"/>
  </p:normalViewPr>
  <p:slideViewPr>
    <p:cSldViewPr snapToGrid="0">
      <p:cViewPr varScale="1">
        <p:scale>
          <a:sx n="74" d="100"/>
          <a:sy n="74" d="100"/>
        </p:scale>
        <p:origin x="2887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2463800" y="685800"/>
            <a:ext cx="19304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157277" latinLnBrk="0">
      <a:spcBef>
        <a:spcPts val="138"/>
      </a:spcBef>
      <a:defRPr sz="413">
        <a:latin typeface="+mn-lt"/>
        <a:ea typeface="+mn-ea"/>
        <a:cs typeface="+mn-cs"/>
        <a:sym typeface="Avenir Next"/>
      </a:defRPr>
    </a:lvl1pPr>
    <a:lvl2pPr indent="78638" defTabSz="157277" latinLnBrk="0">
      <a:spcBef>
        <a:spcPts val="138"/>
      </a:spcBef>
      <a:defRPr sz="413">
        <a:latin typeface="+mn-lt"/>
        <a:ea typeface="+mn-ea"/>
        <a:cs typeface="+mn-cs"/>
        <a:sym typeface="Avenir Next"/>
      </a:defRPr>
    </a:lvl2pPr>
    <a:lvl3pPr indent="157277" defTabSz="157277" latinLnBrk="0">
      <a:spcBef>
        <a:spcPts val="138"/>
      </a:spcBef>
      <a:defRPr sz="413">
        <a:latin typeface="+mn-lt"/>
        <a:ea typeface="+mn-ea"/>
        <a:cs typeface="+mn-cs"/>
        <a:sym typeface="Avenir Next"/>
      </a:defRPr>
    </a:lvl3pPr>
    <a:lvl4pPr indent="235915" defTabSz="157277" latinLnBrk="0">
      <a:spcBef>
        <a:spcPts val="138"/>
      </a:spcBef>
      <a:defRPr sz="413">
        <a:latin typeface="+mn-lt"/>
        <a:ea typeface="+mn-ea"/>
        <a:cs typeface="+mn-cs"/>
        <a:sym typeface="Avenir Next"/>
      </a:defRPr>
    </a:lvl4pPr>
    <a:lvl5pPr indent="314554" defTabSz="157277" latinLnBrk="0">
      <a:spcBef>
        <a:spcPts val="138"/>
      </a:spcBef>
      <a:defRPr sz="413">
        <a:latin typeface="+mn-lt"/>
        <a:ea typeface="+mn-ea"/>
        <a:cs typeface="+mn-cs"/>
        <a:sym typeface="Avenir Next"/>
      </a:defRPr>
    </a:lvl5pPr>
    <a:lvl6pPr indent="393192" defTabSz="157277" latinLnBrk="0">
      <a:spcBef>
        <a:spcPts val="138"/>
      </a:spcBef>
      <a:defRPr sz="413">
        <a:latin typeface="+mn-lt"/>
        <a:ea typeface="+mn-ea"/>
        <a:cs typeface="+mn-cs"/>
        <a:sym typeface="Avenir Next"/>
      </a:defRPr>
    </a:lvl6pPr>
    <a:lvl7pPr indent="471830" defTabSz="157277" latinLnBrk="0">
      <a:spcBef>
        <a:spcPts val="138"/>
      </a:spcBef>
      <a:defRPr sz="413">
        <a:latin typeface="+mn-lt"/>
        <a:ea typeface="+mn-ea"/>
        <a:cs typeface="+mn-cs"/>
        <a:sym typeface="Avenir Next"/>
      </a:defRPr>
    </a:lvl7pPr>
    <a:lvl8pPr indent="550469" defTabSz="157277" latinLnBrk="0">
      <a:spcBef>
        <a:spcPts val="138"/>
      </a:spcBef>
      <a:defRPr sz="413">
        <a:latin typeface="+mn-lt"/>
        <a:ea typeface="+mn-ea"/>
        <a:cs typeface="+mn-cs"/>
        <a:sym typeface="Avenir Next"/>
      </a:defRPr>
    </a:lvl8pPr>
    <a:lvl9pPr indent="629107" defTabSz="157277" latinLnBrk="0">
      <a:spcBef>
        <a:spcPts val="138"/>
      </a:spcBef>
      <a:defRPr sz="413">
        <a:latin typeface="+mn-lt"/>
        <a:ea typeface="+mn-ea"/>
        <a:cs typeface="+mn-cs"/>
        <a:sym typeface="Avenir Next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/>
          </p:nvPr>
        </p:nvSpPr>
        <p:spPr>
          <a:xfrm>
            <a:off x="2463800" y="685800"/>
            <a:ext cx="19304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2" name="Shape 12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</a:lvl1pPr>
          </a:lstStyle>
          <a:p>
            <a:r>
              <a:t>Please export the PowerPoint document as a PDF (File – Save as – PDF) and upload the PDF into the system. Please use the font in the document or a similar one and do not use a font size smaller than 16.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/>
          </p:nvPr>
        </p:nvSpPr>
        <p:spPr>
          <a:xfrm>
            <a:off x="2463800" y="685800"/>
            <a:ext cx="19304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2" name="Shape 12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</a:lvl1pPr>
          </a:lstStyle>
          <a:p>
            <a:r>
              <a:t>Please export the PowerPoint document as a PDF (File – Save as – PDF) and upload the PDF into the system. Please use the font in the document or a similar one and do not use a font size smaller than 16.</a:t>
            </a:r>
          </a:p>
        </p:txBody>
      </p:sp>
    </p:spTree>
    <p:extLst>
      <p:ext uri="{BB962C8B-B14F-4D97-AF65-F5344CB8AC3E}">
        <p14:creationId xmlns:p14="http://schemas.microsoft.com/office/powerpoint/2010/main" val="3251688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/>
          </p:nvPr>
        </p:nvSpPr>
        <p:spPr>
          <a:xfrm>
            <a:off x="2463800" y="685800"/>
            <a:ext cx="19304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2" name="Shape 12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</a:lvl1pPr>
          </a:lstStyle>
          <a:p>
            <a:r>
              <a:t>Please export the PowerPoint document as a PDF (File – Save as – PDF) and upload the PDF into the system. Please use the font in the document or a similar one and do not use a font size smaller than 16.</a:t>
            </a:r>
          </a:p>
        </p:txBody>
      </p:sp>
    </p:spTree>
    <p:extLst>
      <p:ext uri="{BB962C8B-B14F-4D97-AF65-F5344CB8AC3E}">
        <p14:creationId xmlns:p14="http://schemas.microsoft.com/office/powerpoint/2010/main" val="3722460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308611" y="2272307"/>
            <a:ext cx="3497580" cy="1568054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17220" y="4145161"/>
            <a:ext cx="2880360" cy="1869282"/>
          </a:xfrm>
          <a:prstGeom prst="rect">
            <a:avLst/>
          </a:prstGeom>
        </p:spPr>
        <p:txBody>
          <a:bodyPr/>
          <a:lstStyle>
            <a:lvl1pPr marL="0" indent="0" algn="ctr"/>
            <a:lvl2pPr marL="0" indent="137160" algn="ctr"/>
            <a:lvl3pPr marL="0" indent="274320" algn="ctr"/>
            <a:lvl4pPr marL="0" indent="411480" algn="ctr"/>
            <a:lvl5pPr marL="0" indent="548640" algn="ctr"/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>
            <a:spLocks noGrp="1"/>
          </p:cNvSpPr>
          <p:nvPr>
            <p:ph type="title"/>
          </p:nvPr>
        </p:nvSpPr>
        <p:spPr>
          <a:xfrm>
            <a:off x="2983230" y="292895"/>
            <a:ext cx="925830" cy="624185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Body Level One…"/>
          <p:cNvSpPr txBox="1">
            <a:spLocks noGrp="1"/>
          </p:cNvSpPr>
          <p:nvPr>
            <p:ph type="body" idx="1"/>
          </p:nvPr>
        </p:nvSpPr>
        <p:spPr>
          <a:xfrm>
            <a:off x="205741" y="292895"/>
            <a:ext cx="2731770" cy="6241852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325280" y="4700588"/>
            <a:ext cx="3497580" cy="1453158"/>
          </a:xfrm>
          <a:prstGeom prst="rect">
            <a:avLst/>
          </a:prstGeom>
        </p:spPr>
        <p:txBody>
          <a:bodyPr/>
          <a:lstStyle>
            <a:lvl1pPr>
              <a:defRPr sz="1200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25280" y="3100388"/>
            <a:ext cx="3497580" cy="1600200"/>
          </a:xfrm>
          <a:prstGeom prst="rect">
            <a:avLst/>
          </a:prstGeom>
        </p:spPr>
        <p:txBody>
          <a:bodyPr anchor="b"/>
          <a:lstStyle>
            <a:lvl1pPr marL="0" indent="0">
              <a:defRPr sz="600"/>
            </a:lvl1pPr>
            <a:lvl2pPr marL="0" indent="137160">
              <a:defRPr sz="600"/>
            </a:lvl2pPr>
            <a:lvl3pPr marL="0" indent="274320">
              <a:defRPr sz="600"/>
            </a:lvl3pPr>
            <a:lvl4pPr marL="0" indent="411480">
              <a:defRPr sz="600"/>
            </a:lvl4pPr>
            <a:lvl5pPr marL="0" indent="548640">
              <a:defRPr sz="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05740" y="1706762"/>
            <a:ext cx="1828800" cy="4827985"/>
          </a:xfrm>
          <a:prstGeom prst="rect">
            <a:avLst/>
          </a:prstGeom>
        </p:spPr>
        <p:txBody>
          <a:bodyPr/>
          <a:lstStyle>
            <a:lvl1pPr>
              <a:defRPr sz="840"/>
            </a:lvl1pPr>
            <a:lvl2pPr>
              <a:defRPr sz="840"/>
            </a:lvl2pPr>
            <a:lvl3pPr>
              <a:defRPr sz="840"/>
            </a:lvl3pPr>
            <a:lvl4pPr>
              <a:defRPr sz="840"/>
            </a:lvl4pPr>
            <a:lvl5pPr>
              <a:defRPr sz="84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05741" y="1637705"/>
            <a:ext cx="1818323" cy="682229"/>
          </a:xfrm>
          <a:prstGeom prst="rect">
            <a:avLst/>
          </a:prstGeom>
        </p:spPr>
        <p:txBody>
          <a:bodyPr anchor="b"/>
          <a:lstStyle>
            <a:lvl1pPr marL="0" indent="0">
              <a:defRPr sz="720" b="1"/>
            </a:lvl1pPr>
            <a:lvl2pPr marL="0" indent="137160">
              <a:defRPr sz="720" b="1"/>
            </a:lvl2pPr>
            <a:lvl3pPr marL="0" indent="274320">
              <a:defRPr sz="720" b="1"/>
            </a:lvl3pPr>
            <a:lvl4pPr marL="0" indent="411480">
              <a:defRPr sz="720" b="1"/>
            </a:lvl4pPr>
            <a:lvl5pPr marL="0" indent="548640">
              <a:defRPr sz="72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2090263" y="1637705"/>
            <a:ext cx="1818799" cy="682229"/>
          </a:xfrm>
          <a:prstGeom prst="rect">
            <a:avLst/>
          </a:prstGeom>
        </p:spPr>
        <p:txBody>
          <a:bodyPr anchor="b"/>
          <a:lstStyle>
            <a:lvl1pPr marL="0" indent="0">
              <a:defRPr sz="2400" b="1"/>
            </a:lvl1pPr>
          </a:lstStyle>
          <a:p>
            <a:pPr marL="0" indent="0"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205741" y="291109"/>
            <a:ext cx="1353979" cy="1239441"/>
          </a:xfrm>
          <a:prstGeom prst="rect">
            <a:avLst/>
          </a:prstGeom>
        </p:spPr>
        <p:txBody>
          <a:bodyPr anchor="b"/>
          <a:lstStyle>
            <a:lvl1pPr>
              <a:defRPr sz="6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1608772" y="291108"/>
            <a:ext cx="2300288" cy="6243638"/>
          </a:xfrm>
          <a:prstGeom prst="rect">
            <a:avLst/>
          </a:prstGeom>
        </p:spPr>
        <p:txBody>
          <a:bodyPr/>
          <a:lstStyle>
            <a:lvl1pPr>
              <a:defRPr sz="960"/>
            </a:lvl1pPr>
            <a:lvl2pPr>
              <a:defRPr sz="960"/>
            </a:lvl2pPr>
            <a:lvl3pPr>
              <a:defRPr sz="960"/>
            </a:lvl3pPr>
            <a:lvl4pPr>
              <a:defRPr sz="960"/>
            </a:lvl4pPr>
            <a:lvl5pPr>
              <a:defRPr sz="96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platzhalter 3"/>
          <p:cNvSpPr>
            <a:spLocks noGrp="1"/>
          </p:cNvSpPr>
          <p:nvPr>
            <p:ph type="body" sz="half" idx="13"/>
          </p:nvPr>
        </p:nvSpPr>
        <p:spPr>
          <a:xfrm>
            <a:off x="205741" y="1530549"/>
            <a:ext cx="1353979" cy="5004197"/>
          </a:xfrm>
          <a:prstGeom prst="rect">
            <a:avLst/>
          </a:prstGeom>
        </p:spPr>
        <p:txBody>
          <a:bodyPr/>
          <a:lstStyle>
            <a:lvl1pPr marL="0" indent="0">
              <a:defRPr sz="1400"/>
            </a:lvl1pPr>
          </a:lstStyle>
          <a:p>
            <a:pPr marL="0" indent="0">
              <a:defRPr sz="14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06768" y="5120880"/>
            <a:ext cx="2468880" cy="604242"/>
          </a:xfrm>
          <a:prstGeom prst="rect">
            <a:avLst/>
          </a:prstGeom>
        </p:spPr>
        <p:txBody>
          <a:bodyPr anchor="b"/>
          <a:lstStyle>
            <a:lvl1pPr>
              <a:defRPr sz="600"/>
            </a:lvl1pPr>
          </a:lstStyle>
          <a:p>
            <a:r>
              <a:t>Title Text</a:t>
            </a:r>
          </a:p>
        </p:txBody>
      </p:sp>
      <p:sp>
        <p:nvSpPr>
          <p:cNvPr id="83" name="Bildplatzhalter 2"/>
          <p:cNvSpPr>
            <a:spLocks noGrp="1"/>
          </p:cNvSpPr>
          <p:nvPr>
            <p:ph type="pic" sz="half" idx="13"/>
          </p:nvPr>
        </p:nvSpPr>
        <p:spPr>
          <a:xfrm>
            <a:off x="806768" y="653653"/>
            <a:ext cx="2468880" cy="438924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06768" y="5725121"/>
            <a:ext cx="2468880" cy="858441"/>
          </a:xfrm>
          <a:prstGeom prst="rect">
            <a:avLst/>
          </a:prstGeom>
        </p:spPr>
        <p:txBody>
          <a:bodyPr/>
          <a:lstStyle>
            <a:lvl1pPr marL="0" indent="0">
              <a:defRPr sz="420"/>
            </a:lvl1pPr>
            <a:lvl2pPr marL="0" indent="137160">
              <a:defRPr sz="420"/>
            </a:lvl2pPr>
            <a:lvl3pPr marL="0" indent="274320">
              <a:defRPr sz="420"/>
            </a:lvl3pPr>
            <a:lvl4pPr marL="0" indent="411480">
              <a:defRPr sz="420"/>
            </a:lvl4pPr>
            <a:lvl5pPr marL="0" indent="548640">
              <a:defRPr sz="42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205740" y="292894"/>
            <a:ext cx="3703320" cy="1219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205740" y="1706762"/>
            <a:ext cx="3703320" cy="48279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802108" y="6706241"/>
            <a:ext cx="146833" cy="147733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36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1pPr>
      <a:lvl2pPr marL="0" marR="0" indent="0" algn="l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2pPr>
      <a:lvl3pPr marL="0" marR="0" indent="0" algn="l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3pPr>
      <a:lvl4pPr marL="0" marR="0" indent="0" algn="l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4pPr>
      <a:lvl5pPr marL="0" marR="0" indent="0" algn="l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5pPr>
      <a:lvl6pPr marL="0" marR="0" indent="137160" algn="l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6pPr>
      <a:lvl7pPr marL="0" marR="0" indent="274320" algn="l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7pPr>
      <a:lvl8pPr marL="0" marR="0" indent="411480" algn="l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8pPr>
      <a:lvl9pPr marL="0" marR="0" indent="548640" algn="l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9pPr>
    </p:titleStyle>
    <p:bodyStyle>
      <a:lvl1pPr marL="102870" marR="0" indent="-102870" algn="l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6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1pPr>
      <a:lvl2pPr marL="102870" marR="0" indent="34290" algn="l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6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2pPr>
      <a:lvl3pPr marL="102870" marR="0" indent="171450" algn="l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6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3pPr>
      <a:lvl4pPr marL="102870" marR="0" indent="308610" algn="l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6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4pPr>
      <a:lvl5pPr marL="102870" marR="0" indent="445770" algn="l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6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5pPr>
      <a:lvl6pPr marL="102870" marR="0" indent="34290" algn="l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6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6pPr>
      <a:lvl7pPr marL="102870" marR="0" indent="171450" algn="l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6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7pPr>
      <a:lvl8pPr marL="102870" marR="0" indent="308610" algn="l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6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8pPr>
      <a:lvl9pPr marL="102870" marR="0" indent="445770" algn="l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6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venir Next"/>
        </a:defRPr>
      </a:lvl9pPr>
    </p:bodyStyle>
    <p:otherStyle>
      <a:lvl1pPr marL="0" marR="0" indent="0" algn="r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1pPr>
      <a:lvl2pPr marL="0" marR="0" indent="137160" algn="r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2pPr>
      <a:lvl3pPr marL="0" marR="0" indent="274320" algn="r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3pPr>
      <a:lvl4pPr marL="0" marR="0" indent="411480" algn="r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4pPr>
      <a:lvl5pPr marL="0" marR="0" indent="548640" algn="r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5pPr>
      <a:lvl6pPr marL="0" marR="0" indent="685800" algn="r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6pPr>
      <a:lvl7pPr marL="0" marR="0" indent="822960" algn="r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7pPr>
      <a:lvl8pPr marL="0" marR="0" indent="960120" algn="r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8pPr>
      <a:lvl9pPr marL="0" marR="0" indent="1097280" algn="r" defTabSz="2743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venir Nex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2"/>
          <p:cNvSpPr txBox="1"/>
          <p:nvPr/>
        </p:nvSpPr>
        <p:spPr>
          <a:xfrm>
            <a:off x="244316" y="6351893"/>
            <a:ext cx="1243628" cy="749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lnSpc>
                <a:spcPct val="110000"/>
              </a:lnSpc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480"/>
              <a:t>This could be a place for your sources.</a:t>
            </a:r>
          </a:p>
        </p:txBody>
      </p:sp>
      <p:sp>
        <p:nvSpPr>
          <p:cNvPr id="113" name="Rectangle 3"/>
          <p:cNvSpPr txBox="1"/>
          <p:nvPr/>
        </p:nvSpPr>
        <p:spPr>
          <a:xfrm>
            <a:off x="2118360" y="3967128"/>
            <a:ext cx="1752600" cy="112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110000"/>
              </a:lnSpc>
              <a:defRPr sz="2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720"/>
              <a:t>This could be a place for your table.</a:t>
            </a:r>
          </a:p>
        </p:txBody>
      </p:sp>
      <p:sp>
        <p:nvSpPr>
          <p:cNvPr id="114" name="Rectangle 4"/>
          <p:cNvSpPr txBox="1"/>
          <p:nvPr/>
        </p:nvSpPr>
        <p:spPr>
          <a:xfrm>
            <a:off x="1608992" y="6364482"/>
            <a:ext cx="2261969" cy="55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360"/>
              <a:t>Copyright © 2017 Author Names and Contact Details</a:t>
            </a:r>
          </a:p>
        </p:txBody>
      </p:sp>
      <p:sp>
        <p:nvSpPr>
          <p:cNvPr id="115" name="Rectangle 5"/>
          <p:cNvSpPr txBox="1"/>
          <p:nvPr/>
        </p:nvSpPr>
        <p:spPr>
          <a:xfrm>
            <a:off x="244316" y="1188566"/>
            <a:ext cx="3627120" cy="110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720"/>
              <a:t>This could be your sub-line – Authors, Co-Authors, Institution, etc. </a:t>
            </a:r>
          </a:p>
        </p:txBody>
      </p:sp>
      <p:sp>
        <p:nvSpPr>
          <p:cNvPr id="116" name="Rectangle 6"/>
          <p:cNvSpPr txBox="1"/>
          <p:nvPr/>
        </p:nvSpPr>
        <p:spPr>
          <a:xfrm>
            <a:off x="243840" y="2166621"/>
            <a:ext cx="1752600" cy="29874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480" dirty="0"/>
              <a:t>Lorem ipsum dolor sit </a:t>
            </a:r>
            <a:r>
              <a:rPr sz="480" dirty="0" err="1"/>
              <a:t>amet</a:t>
            </a:r>
            <a:r>
              <a:rPr sz="480" dirty="0"/>
              <a:t>, </a:t>
            </a:r>
            <a:r>
              <a:rPr sz="480" dirty="0" err="1"/>
              <a:t>consectetur</a:t>
            </a:r>
            <a:r>
              <a:rPr sz="480" dirty="0"/>
              <a:t> </a:t>
            </a:r>
            <a:r>
              <a:rPr sz="480" dirty="0" err="1"/>
              <a:t>adipiscing</a:t>
            </a:r>
            <a:r>
              <a:rPr sz="480" dirty="0"/>
              <a:t> </a:t>
            </a:r>
            <a:r>
              <a:rPr sz="480" dirty="0" err="1"/>
              <a:t>elit</a:t>
            </a:r>
            <a:r>
              <a:rPr sz="480" dirty="0"/>
              <a:t>. Integer </a:t>
            </a:r>
            <a:r>
              <a:rPr sz="480" dirty="0" err="1"/>
              <a:t>mattis</a:t>
            </a:r>
            <a:r>
              <a:rPr sz="480" dirty="0"/>
              <a:t> pulvinar convallis. </a:t>
            </a:r>
            <a:r>
              <a:rPr sz="480" dirty="0" err="1"/>
              <a:t>Phasellus</a:t>
            </a:r>
            <a:r>
              <a:rPr sz="480" dirty="0"/>
              <a:t> </a:t>
            </a:r>
            <a:r>
              <a:rPr sz="480" dirty="0" err="1"/>
              <a:t>odio</a:t>
            </a:r>
            <a:r>
              <a:rPr sz="480" dirty="0"/>
              <a:t> </a:t>
            </a:r>
            <a:r>
              <a:rPr sz="480" dirty="0" err="1"/>
              <a:t>nisl</a:t>
            </a:r>
            <a:r>
              <a:rPr sz="480" dirty="0"/>
              <a:t>, </a:t>
            </a:r>
            <a:r>
              <a:rPr sz="480" dirty="0" err="1"/>
              <a:t>facilisis</a:t>
            </a:r>
            <a:r>
              <a:rPr sz="480" dirty="0"/>
              <a:t> </a:t>
            </a:r>
            <a:r>
              <a:rPr sz="480" dirty="0" err="1"/>
              <a:t>eget</a:t>
            </a:r>
            <a:r>
              <a:rPr sz="480" dirty="0"/>
              <a:t> </a:t>
            </a:r>
            <a:r>
              <a:rPr sz="480" dirty="0" err="1"/>
              <a:t>tristique</a:t>
            </a:r>
            <a:r>
              <a:rPr sz="480" dirty="0"/>
              <a:t> id, </a:t>
            </a:r>
            <a:r>
              <a:rPr sz="480" dirty="0" err="1"/>
              <a:t>accumsan</a:t>
            </a:r>
            <a:r>
              <a:rPr sz="480" dirty="0"/>
              <a:t> ac </a:t>
            </a:r>
            <a:r>
              <a:rPr sz="480" dirty="0" err="1"/>
              <a:t>urna</a:t>
            </a:r>
            <a:r>
              <a:rPr sz="480" dirty="0"/>
              <a:t>. </a:t>
            </a:r>
            <a:r>
              <a:rPr sz="480" dirty="0" err="1"/>
              <a:t>Fusce</a:t>
            </a:r>
            <a:r>
              <a:rPr sz="480" dirty="0"/>
              <a:t> ac </a:t>
            </a:r>
            <a:r>
              <a:rPr sz="480" dirty="0" err="1"/>
              <a:t>mauris</a:t>
            </a:r>
            <a:r>
              <a:rPr sz="480" dirty="0"/>
              <a:t> lorem, </a:t>
            </a:r>
            <a:r>
              <a:rPr sz="480" dirty="0" err="1"/>
              <a:t>eu</a:t>
            </a:r>
            <a:r>
              <a:rPr sz="480" dirty="0"/>
              <a:t> </a:t>
            </a:r>
            <a:r>
              <a:rPr sz="480" dirty="0" err="1"/>
              <a:t>feugiat</a:t>
            </a:r>
            <a:r>
              <a:rPr sz="480" dirty="0"/>
              <a:t> </a:t>
            </a:r>
            <a:r>
              <a:rPr sz="480" dirty="0" err="1"/>
              <a:t>tellus</a:t>
            </a:r>
            <a:r>
              <a:rPr sz="480" dirty="0"/>
              <a:t>.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facilisi</a:t>
            </a:r>
            <a:r>
              <a:rPr sz="480" dirty="0"/>
              <a:t>. </a:t>
            </a:r>
            <a:r>
              <a:rPr sz="480" dirty="0" err="1"/>
              <a:t>Mauris</a:t>
            </a:r>
            <a:r>
              <a:rPr sz="480" dirty="0"/>
              <a:t> in </a:t>
            </a:r>
            <a:r>
              <a:rPr sz="480" dirty="0" err="1"/>
              <a:t>velit</a:t>
            </a:r>
            <a:r>
              <a:rPr sz="480" dirty="0"/>
              <a:t> </a:t>
            </a:r>
            <a:r>
              <a:rPr sz="480" dirty="0" err="1"/>
              <a:t>dapibus</a:t>
            </a:r>
            <a:r>
              <a:rPr sz="480" dirty="0"/>
              <a:t> </a:t>
            </a:r>
            <a:r>
              <a:rPr sz="480" dirty="0" err="1"/>
              <a:t>odio</a:t>
            </a:r>
            <a:r>
              <a:rPr sz="480" dirty="0"/>
              <a:t> semper </a:t>
            </a:r>
            <a:r>
              <a:rPr sz="480" dirty="0" err="1"/>
              <a:t>ultricies</a:t>
            </a:r>
            <a:r>
              <a:rPr sz="480" dirty="0"/>
              <a:t> vel </a:t>
            </a:r>
            <a:r>
              <a:rPr sz="480" dirty="0" err="1"/>
              <a:t>eu</a:t>
            </a:r>
            <a:r>
              <a:rPr sz="480" dirty="0"/>
              <a:t> diam. </a:t>
            </a:r>
            <a:r>
              <a:rPr sz="480" dirty="0" err="1"/>
              <a:t>Vivamus</a:t>
            </a:r>
            <a:r>
              <a:rPr sz="480" dirty="0"/>
              <a:t> ac </a:t>
            </a:r>
            <a:r>
              <a:rPr sz="480" dirty="0" err="1"/>
              <a:t>est</a:t>
            </a:r>
            <a:r>
              <a:rPr sz="480" dirty="0"/>
              <a:t> id </a:t>
            </a:r>
            <a:r>
              <a:rPr sz="480" dirty="0" err="1"/>
              <a:t>metus</a:t>
            </a:r>
            <a:r>
              <a:rPr sz="480" dirty="0"/>
              <a:t> </a:t>
            </a:r>
            <a:r>
              <a:rPr sz="480" dirty="0" err="1"/>
              <a:t>mattis</a:t>
            </a:r>
            <a:r>
              <a:rPr sz="480" dirty="0"/>
              <a:t> </a:t>
            </a:r>
            <a:r>
              <a:rPr sz="480" dirty="0" err="1"/>
              <a:t>placerat</a:t>
            </a:r>
            <a:r>
              <a:rPr sz="480" dirty="0"/>
              <a:t>. Maecenas </a:t>
            </a:r>
            <a:r>
              <a:rPr sz="480" dirty="0" err="1"/>
              <a:t>feugiat</a:t>
            </a:r>
            <a:r>
              <a:rPr sz="480" dirty="0"/>
              <a:t> </a:t>
            </a:r>
            <a:r>
              <a:rPr sz="480" dirty="0" err="1"/>
              <a:t>tortor</a:t>
            </a:r>
            <a:r>
              <a:rPr sz="480" dirty="0"/>
              <a:t> vitae </a:t>
            </a:r>
            <a:r>
              <a:rPr sz="480" dirty="0" err="1"/>
              <a:t>lacus</a:t>
            </a:r>
            <a:r>
              <a:rPr sz="480" dirty="0"/>
              <a:t> </a:t>
            </a:r>
            <a:r>
              <a:rPr sz="480" dirty="0" err="1"/>
              <a:t>scelerisque</a:t>
            </a:r>
            <a:r>
              <a:rPr sz="480" dirty="0"/>
              <a:t> </a:t>
            </a:r>
            <a:r>
              <a:rPr sz="480" dirty="0" err="1"/>
              <a:t>fringilla</a:t>
            </a:r>
            <a:r>
              <a:rPr sz="480" dirty="0"/>
              <a:t> </a:t>
            </a:r>
            <a:r>
              <a:rPr sz="480" dirty="0" err="1"/>
              <a:t>aliquet</a:t>
            </a:r>
            <a:r>
              <a:rPr sz="480" dirty="0"/>
              <a:t> </a:t>
            </a:r>
            <a:r>
              <a:rPr sz="480" dirty="0" err="1"/>
              <a:t>lacus</a:t>
            </a:r>
            <a:r>
              <a:rPr sz="480" dirty="0"/>
              <a:t> semper. Ut et </a:t>
            </a:r>
            <a:r>
              <a:rPr sz="480" dirty="0" err="1"/>
              <a:t>orci</a:t>
            </a:r>
            <a:r>
              <a:rPr sz="480" dirty="0"/>
              <a:t> id </a:t>
            </a:r>
            <a:r>
              <a:rPr sz="480" dirty="0" err="1"/>
              <a:t>augue</a:t>
            </a:r>
            <a:r>
              <a:rPr sz="480" dirty="0"/>
              <a:t> </a:t>
            </a:r>
            <a:r>
              <a:rPr sz="480" dirty="0" err="1"/>
              <a:t>varius</a:t>
            </a:r>
            <a:r>
              <a:rPr sz="480" dirty="0"/>
              <a:t> semper at </a:t>
            </a:r>
            <a:r>
              <a:rPr sz="480" dirty="0" err="1"/>
              <a:t>quis</a:t>
            </a:r>
            <a:r>
              <a:rPr sz="480" dirty="0"/>
              <a:t> </a:t>
            </a:r>
            <a:r>
              <a:rPr sz="480" dirty="0" err="1"/>
              <a:t>tortor</a:t>
            </a:r>
            <a:r>
              <a:rPr sz="480" dirty="0"/>
              <a:t>. Duis in dui magna. Class </a:t>
            </a:r>
            <a:r>
              <a:rPr sz="480" dirty="0" err="1"/>
              <a:t>aptent</a:t>
            </a:r>
            <a:r>
              <a:rPr sz="480" dirty="0"/>
              <a:t> </a:t>
            </a:r>
            <a:r>
              <a:rPr sz="480" dirty="0" err="1"/>
              <a:t>taciti</a:t>
            </a:r>
            <a:r>
              <a:rPr sz="480" dirty="0"/>
              <a:t> </a:t>
            </a:r>
            <a:r>
              <a:rPr sz="480" dirty="0" err="1"/>
              <a:t>sociosqu</a:t>
            </a:r>
            <a:r>
              <a:rPr sz="480" dirty="0"/>
              <a:t> ad </a:t>
            </a:r>
            <a:r>
              <a:rPr sz="480" dirty="0" err="1"/>
              <a:t>litora</a:t>
            </a:r>
            <a:r>
              <a:rPr sz="480" dirty="0"/>
              <a:t> </a:t>
            </a:r>
            <a:r>
              <a:rPr sz="480" dirty="0" err="1"/>
              <a:t>torquent</a:t>
            </a:r>
            <a:r>
              <a:rPr sz="480" dirty="0"/>
              <a:t> per </a:t>
            </a:r>
            <a:r>
              <a:rPr sz="480" dirty="0" err="1"/>
              <a:t>conubia</a:t>
            </a:r>
            <a:r>
              <a:rPr sz="480" dirty="0"/>
              <a:t> nostra, per </a:t>
            </a:r>
            <a:r>
              <a:rPr sz="480" dirty="0" err="1"/>
              <a:t>inceptos</a:t>
            </a:r>
            <a:r>
              <a:rPr sz="480" dirty="0"/>
              <a:t> </a:t>
            </a:r>
            <a:r>
              <a:rPr sz="480" dirty="0" err="1"/>
              <a:t>himenaeos</a:t>
            </a:r>
            <a:r>
              <a:rPr sz="480" dirty="0"/>
              <a:t>.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facilisi</a:t>
            </a:r>
            <a:r>
              <a:rPr sz="480" dirty="0"/>
              <a:t>. Maecenas </a:t>
            </a:r>
            <a:r>
              <a:rPr sz="480" dirty="0" err="1"/>
              <a:t>eleifend</a:t>
            </a:r>
            <a:r>
              <a:rPr sz="480" dirty="0"/>
              <a:t> libero vel magna </a:t>
            </a:r>
            <a:r>
              <a:rPr sz="480" dirty="0" err="1"/>
              <a:t>elementum</a:t>
            </a:r>
            <a:r>
              <a:rPr sz="480" dirty="0"/>
              <a:t> sed </a:t>
            </a:r>
            <a:r>
              <a:rPr sz="480" dirty="0" err="1"/>
              <a:t>pretium</a:t>
            </a:r>
            <a:r>
              <a:rPr sz="480" dirty="0"/>
              <a:t> dui </a:t>
            </a:r>
            <a:r>
              <a:rPr sz="480" dirty="0" err="1"/>
              <a:t>ultrices</a:t>
            </a:r>
            <a:r>
              <a:rPr sz="480" dirty="0"/>
              <a:t>. Aenean ante magna, dictum </a:t>
            </a:r>
            <a:r>
              <a:rPr sz="480" dirty="0" err="1"/>
              <a:t>ut</a:t>
            </a:r>
            <a:r>
              <a:rPr sz="480" dirty="0"/>
              <a:t> vestibulum vitae, </a:t>
            </a:r>
            <a:r>
              <a:rPr sz="480" dirty="0" err="1"/>
              <a:t>ultricies</a:t>
            </a:r>
            <a:r>
              <a:rPr sz="480" dirty="0"/>
              <a:t> in </a:t>
            </a:r>
            <a:r>
              <a:rPr sz="480" dirty="0" err="1"/>
              <a:t>risus</a:t>
            </a:r>
            <a:r>
              <a:rPr sz="480" dirty="0"/>
              <a:t>. </a:t>
            </a:r>
            <a:r>
              <a:rPr sz="480" dirty="0" err="1"/>
              <a:t>Aliquam</a:t>
            </a:r>
            <a:r>
              <a:rPr sz="480" dirty="0"/>
              <a:t> </a:t>
            </a:r>
            <a:r>
              <a:rPr sz="480" dirty="0" err="1"/>
              <a:t>enim</a:t>
            </a:r>
            <a:r>
              <a:rPr sz="480" dirty="0"/>
              <a:t> ligula, </a:t>
            </a:r>
            <a:r>
              <a:rPr sz="480" dirty="0" err="1"/>
              <a:t>commodo</a:t>
            </a:r>
            <a:r>
              <a:rPr sz="480" dirty="0"/>
              <a:t> sed </a:t>
            </a:r>
            <a:r>
              <a:rPr sz="480" dirty="0" err="1"/>
              <a:t>hendrerit</a:t>
            </a:r>
            <a:r>
              <a:rPr sz="480" dirty="0"/>
              <a:t> in, </a:t>
            </a:r>
            <a:r>
              <a:rPr sz="480" dirty="0" err="1"/>
              <a:t>sagittis</a:t>
            </a:r>
            <a:r>
              <a:rPr sz="480" dirty="0"/>
              <a:t>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augue</a:t>
            </a:r>
            <a:r>
              <a:rPr sz="480" dirty="0"/>
              <a:t>. In </a:t>
            </a:r>
            <a:r>
              <a:rPr sz="480" dirty="0" err="1"/>
              <a:t>pellentesque</a:t>
            </a:r>
            <a:r>
              <a:rPr sz="480" dirty="0"/>
              <a:t> </a:t>
            </a:r>
            <a:r>
              <a:rPr sz="480" dirty="0" err="1"/>
              <a:t>massa</a:t>
            </a:r>
            <a:r>
              <a:rPr sz="480" dirty="0"/>
              <a:t> at </a:t>
            </a:r>
            <a:r>
              <a:rPr sz="480" dirty="0" err="1"/>
              <a:t>purus</a:t>
            </a:r>
            <a:r>
              <a:rPr sz="480" dirty="0"/>
              <a:t> </a:t>
            </a:r>
            <a:r>
              <a:rPr sz="480" dirty="0" err="1"/>
              <a:t>tincidunt</a:t>
            </a:r>
            <a:r>
              <a:rPr sz="480" dirty="0"/>
              <a:t> gravida. Nunc </a:t>
            </a:r>
            <a:r>
              <a:rPr sz="480" dirty="0" err="1"/>
              <a:t>consectetur</a:t>
            </a:r>
            <a:r>
              <a:rPr sz="480" dirty="0"/>
              <a:t>, </a:t>
            </a:r>
            <a:r>
              <a:rPr sz="480" dirty="0" err="1"/>
              <a:t>nunc</a:t>
            </a:r>
            <a:r>
              <a:rPr sz="480" dirty="0"/>
              <a:t> ac </a:t>
            </a:r>
            <a:r>
              <a:rPr sz="480" dirty="0" err="1"/>
              <a:t>elementum</a:t>
            </a:r>
            <a:r>
              <a:rPr sz="480" dirty="0"/>
              <a:t> </a:t>
            </a:r>
            <a:r>
              <a:rPr sz="480" dirty="0" err="1"/>
              <a:t>ullamcorper</a:t>
            </a:r>
            <a:r>
              <a:rPr sz="480" dirty="0"/>
              <a:t>, eros </a:t>
            </a:r>
            <a:r>
              <a:rPr sz="480" dirty="0" err="1"/>
              <a:t>tellus</a:t>
            </a:r>
            <a:r>
              <a:rPr sz="480" dirty="0"/>
              <a:t> dictum </a:t>
            </a:r>
            <a:r>
              <a:rPr sz="480" dirty="0" err="1"/>
              <a:t>leo</a:t>
            </a:r>
            <a:r>
              <a:rPr sz="480" dirty="0"/>
              <a:t>, </a:t>
            </a:r>
            <a:r>
              <a:rPr sz="480" dirty="0" err="1"/>
              <a:t>consectetur</a:t>
            </a:r>
            <a:r>
              <a:rPr sz="480" dirty="0"/>
              <a:t> cursus diam </a:t>
            </a:r>
            <a:r>
              <a:rPr sz="480" dirty="0" err="1"/>
              <a:t>arcu</a:t>
            </a:r>
            <a:r>
              <a:rPr sz="480" dirty="0"/>
              <a:t> </a:t>
            </a:r>
            <a:r>
              <a:rPr sz="480" dirty="0" err="1"/>
              <a:t>ut</a:t>
            </a:r>
            <a:r>
              <a:rPr sz="480" dirty="0"/>
              <a:t> </a:t>
            </a:r>
            <a:r>
              <a:rPr sz="480" dirty="0" err="1"/>
              <a:t>quam</a:t>
            </a:r>
            <a:r>
              <a:rPr sz="480" dirty="0"/>
              <a:t>. Aenean </a:t>
            </a:r>
            <a:r>
              <a:rPr sz="480" dirty="0" err="1"/>
              <a:t>pretium</a:t>
            </a:r>
            <a:r>
              <a:rPr sz="480" dirty="0"/>
              <a:t> </a:t>
            </a:r>
            <a:r>
              <a:rPr sz="480" dirty="0" err="1"/>
              <a:t>tortor</a:t>
            </a:r>
            <a:r>
              <a:rPr sz="480" dirty="0"/>
              <a:t> vel </a:t>
            </a:r>
            <a:r>
              <a:rPr sz="480" dirty="0" err="1"/>
              <a:t>turpis</a:t>
            </a:r>
            <a:r>
              <a:rPr sz="480" dirty="0"/>
              <a:t> </a:t>
            </a:r>
            <a:r>
              <a:rPr sz="480" dirty="0" err="1"/>
              <a:t>rhoncus</a:t>
            </a:r>
            <a:r>
              <a:rPr sz="480" dirty="0"/>
              <a:t> in </a:t>
            </a:r>
            <a:r>
              <a:rPr sz="480" dirty="0" err="1"/>
              <a:t>pretium</a:t>
            </a:r>
            <a:r>
              <a:rPr sz="480" dirty="0"/>
              <a:t> eros </a:t>
            </a:r>
            <a:r>
              <a:rPr sz="480" dirty="0" err="1"/>
              <a:t>varius</a:t>
            </a:r>
            <a:r>
              <a:rPr sz="480" dirty="0"/>
              <a:t>. </a:t>
            </a:r>
            <a:r>
              <a:rPr sz="480" dirty="0" err="1"/>
              <a:t>Aliquam</a:t>
            </a:r>
            <a:r>
              <a:rPr sz="480" dirty="0"/>
              <a:t> </a:t>
            </a:r>
            <a:r>
              <a:rPr sz="480" dirty="0" err="1"/>
              <a:t>erat</a:t>
            </a:r>
            <a:r>
              <a:rPr sz="480" dirty="0"/>
              <a:t> </a:t>
            </a:r>
            <a:r>
              <a:rPr sz="480" dirty="0" err="1"/>
              <a:t>volutpat</a:t>
            </a:r>
            <a:r>
              <a:rPr sz="480" dirty="0"/>
              <a:t>. Integer lacinia, </a:t>
            </a:r>
            <a:r>
              <a:rPr sz="480" dirty="0" err="1"/>
              <a:t>turpis</a:t>
            </a:r>
            <a:r>
              <a:rPr sz="480" dirty="0"/>
              <a:t> sed </a:t>
            </a:r>
            <a:r>
              <a:rPr sz="480" dirty="0" err="1"/>
              <a:t>feugiat</a:t>
            </a:r>
            <a:r>
              <a:rPr sz="480" dirty="0"/>
              <a:t> </a:t>
            </a:r>
            <a:r>
              <a:rPr sz="480" dirty="0" err="1"/>
              <a:t>sagittis</a:t>
            </a:r>
            <a:r>
              <a:rPr sz="480" dirty="0"/>
              <a:t>, </a:t>
            </a:r>
            <a:r>
              <a:rPr sz="480" dirty="0" err="1"/>
              <a:t>tortor</a:t>
            </a:r>
            <a:r>
              <a:rPr sz="480" dirty="0"/>
              <a:t> </a:t>
            </a:r>
            <a:r>
              <a:rPr sz="480" dirty="0" err="1"/>
              <a:t>elit</a:t>
            </a:r>
            <a:r>
              <a:rPr sz="480" dirty="0"/>
              <a:t> </a:t>
            </a:r>
            <a:r>
              <a:rPr sz="480" dirty="0" err="1"/>
              <a:t>feugiat</a:t>
            </a:r>
            <a:r>
              <a:rPr sz="480" dirty="0"/>
              <a:t> </a:t>
            </a:r>
            <a:r>
              <a:rPr sz="480" dirty="0" err="1"/>
              <a:t>justo</a:t>
            </a:r>
            <a:r>
              <a:rPr sz="480" dirty="0"/>
              <a:t>, id porta </a:t>
            </a:r>
            <a:r>
              <a:rPr sz="480" dirty="0" err="1"/>
              <a:t>arcu</a:t>
            </a:r>
            <a:r>
              <a:rPr sz="480" dirty="0"/>
              <a:t> mi </a:t>
            </a:r>
            <a:r>
              <a:rPr sz="480" dirty="0" err="1"/>
              <a:t>quis</a:t>
            </a:r>
            <a:r>
              <a:rPr sz="480" dirty="0"/>
              <a:t> </a:t>
            </a:r>
            <a:r>
              <a:rPr sz="480" dirty="0" err="1"/>
              <a:t>risus</a:t>
            </a:r>
            <a:r>
              <a:rPr sz="480" dirty="0"/>
              <a:t>.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ut</a:t>
            </a:r>
            <a:r>
              <a:rPr sz="480" dirty="0"/>
              <a:t> </a:t>
            </a:r>
            <a:r>
              <a:rPr sz="480" dirty="0" err="1"/>
              <a:t>rutrum</a:t>
            </a:r>
            <a:r>
              <a:rPr sz="480" dirty="0"/>
              <a:t> </a:t>
            </a:r>
            <a:r>
              <a:rPr sz="480" dirty="0" err="1"/>
              <a:t>lectus</a:t>
            </a:r>
            <a:r>
              <a:rPr sz="480" dirty="0"/>
              <a:t>. Cras </a:t>
            </a:r>
            <a:r>
              <a:rPr sz="480" dirty="0" err="1"/>
              <a:t>facilisis</a:t>
            </a:r>
            <a:r>
              <a:rPr sz="480" dirty="0"/>
              <a:t> porta </a:t>
            </a:r>
            <a:r>
              <a:rPr sz="480" dirty="0" err="1"/>
              <a:t>urna</a:t>
            </a:r>
            <a:r>
              <a:rPr sz="480" dirty="0"/>
              <a:t> id </a:t>
            </a:r>
            <a:r>
              <a:rPr sz="480" dirty="0" err="1"/>
              <a:t>rutrum.Nunc</a:t>
            </a:r>
            <a:r>
              <a:rPr sz="480" dirty="0"/>
              <a:t>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sagittis</a:t>
            </a:r>
            <a:r>
              <a:rPr sz="480" dirty="0"/>
              <a:t> </a:t>
            </a:r>
            <a:r>
              <a:rPr sz="480" dirty="0" err="1"/>
              <a:t>felis</a:t>
            </a:r>
            <a:r>
              <a:rPr sz="480" dirty="0"/>
              <a:t>. Sed </a:t>
            </a:r>
            <a:r>
              <a:rPr sz="480" dirty="0" err="1"/>
              <a:t>mattis</a:t>
            </a:r>
            <a:r>
              <a:rPr sz="480" dirty="0"/>
              <a:t> </a:t>
            </a:r>
            <a:r>
              <a:rPr sz="480" dirty="0" err="1"/>
              <a:t>dignissim</a:t>
            </a:r>
            <a:r>
              <a:rPr sz="480" dirty="0"/>
              <a:t> </a:t>
            </a:r>
            <a:r>
              <a:rPr sz="480" dirty="0" err="1"/>
              <a:t>nibh</a:t>
            </a:r>
            <a:r>
              <a:rPr sz="480" dirty="0"/>
              <a:t>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sollicitudin</a:t>
            </a:r>
            <a:r>
              <a:rPr sz="480" dirty="0"/>
              <a:t>. Cras ac </a:t>
            </a:r>
            <a:r>
              <a:rPr sz="480" dirty="0" err="1"/>
              <a:t>massa</a:t>
            </a:r>
            <a:r>
              <a:rPr sz="480" dirty="0"/>
              <a:t> </a:t>
            </a:r>
            <a:r>
              <a:rPr sz="480" dirty="0" err="1"/>
              <a:t>massa</a:t>
            </a:r>
            <a:r>
              <a:rPr sz="480" dirty="0"/>
              <a:t>. </a:t>
            </a:r>
            <a:r>
              <a:rPr sz="480" dirty="0" err="1"/>
              <a:t>Quisque</a:t>
            </a:r>
            <a:r>
              <a:rPr sz="480" dirty="0"/>
              <a:t> vitae </a:t>
            </a:r>
            <a:r>
              <a:rPr sz="480" dirty="0" err="1"/>
              <a:t>mollis</a:t>
            </a:r>
            <a:r>
              <a:rPr sz="480" dirty="0"/>
              <a:t> diam. </a:t>
            </a:r>
            <a:r>
              <a:rPr sz="480" dirty="0" err="1"/>
              <a:t>Etiam</a:t>
            </a:r>
            <a:r>
              <a:rPr sz="480" dirty="0"/>
              <a:t> </a:t>
            </a:r>
            <a:r>
              <a:rPr sz="480" dirty="0" err="1"/>
              <a:t>suscipit</a:t>
            </a:r>
            <a:r>
              <a:rPr sz="480" dirty="0"/>
              <a:t> </a:t>
            </a:r>
            <a:r>
              <a:rPr sz="480" dirty="0" err="1"/>
              <a:t>imperdiet</a:t>
            </a:r>
            <a:r>
              <a:rPr sz="480" dirty="0"/>
              <a:t> dui, a </a:t>
            </a:r>
            <a:r>
              <a:rPr sz="480" dirty="0" err="1"/>
              <a:t>mollis</a:t>
            </a:r>
            <a:r>
              <a:rPr sz="480" dirty="0"/>
              <a:t> </a:t>
            </a:r>
            <a:r>
              <a:rPr sz="480" dirty="0" err="1"/>
              <a:t>enim</a:t>
            </a:r>
            <a:r>
              <a:rPr sz="480" dirty="0"/>
              <a:t> </a:t>
            </a:r>
            <a:r>
              <a:rPr sz="480" dirty="0" err="1"/>
              <a:t>pretium</a:t>
            </a:r>
            <a:r>
              <a:rPr sz="480" dirty="0"/>
              <a:t> </a:t>
            </a:r>
            <a:r>
              <a:rPr sz="480" dirty="0" err="1"/>
              <a:t>eget</a:t>
            </a:r>
            <a:r>
              <a:rPr sz="480" dirty="0"/>
              <a:t>. In </a:t>
            </a:r>
            <a:r>
              <a:rPr sz="480" dirty="0" err="1"/>
              <a:t>viverra</a:t>
            </a:r>
            <a:r>
              <a:rPr sz="480" dirty="0"/>
              <a:t> </a:t>
            </a:r>
            <a:r>
              <a:rPr sz="480" dirty="0" err="1"/>
              <a:t>fringilla</a:t>
            </a:r>
            <a:r>
              <a:rPr sz="480" dirty="0"/>
              <a:t> </a:t>
            </a:r>
            <a:r>
              <a:rPr sz="480" dirty="0" err="1"/>
              <a:t>orci</a:t>
            </a:r>
            <a:r>
              <a:rPr sz="480" dirty="0"/>
              <a:t> non pulvinar. Nam </a:t>
            </a:r>
            <a:r>
              <a:rPr sz="480" dirty="0" err="1"/>
              <a:t>facilisis</a:t>
            </a:r>
            <a:r>
              <a:rPr sz="480" dirty="0"/>
              <a:t> </a:t>
            </a:r>
            <a:r>
              <a:rPr sz="480" dirty="0" err="1"/>
              <a:t>odio</a:t>
            </a:r>
            <a:r>
              <a:rPr sz="480" dirty="0"/>
              <a:t>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risus</a:t>
            </a:r>
            <a:r>
              <a:rPr sz="480" dirty="0"/>
              <a:t> convallis </a:t>
            </a:r>
            <a:r>
              <a:rPr sz="480" dirty="0" err="1"/>
              <a:t>ut</a:t>
            </a:r>
            <a:r>
              <a:rPr sz="480" dirty="0"/>
              <a:t> </a:t>
            </a:r>
            <a:r>
              <a:rPr sz="480" dirty="0" err="1"/>
              <a:t>iaculis</a:t>
            </a:r>
            <a:r>
              <a:rPr sz="480" dirty="0"/>
              <a:t> </a:t>
            </a:r>
            <a:r>
              <a:rPr sz="480" dirty="0" err="1"/>
              <a:t>odio</a:t>
            </a:r>
            <a:r>
              <a:rPr sz="480" dirty="0"/>
              <a:t> porta. </a:t>
            </a:r>
            <a:r>
              <a:rPr sz="480" dirty="0" err="1"/>
              <a:t>Quisque</a:t>
            </a:r>
            <a:r>
              <a:rPr sz="480" dirty="0"/>
              <a:t> </a:t>
            </a:r>
            <a:r>
              <a:rPr sz="480" dirty="0" err="1"/>
              <a:t>tincidunt</a:t>
            </a:r>
            <a:r>
              <a:rPr sz="480" dirty="0"/>
              <a:t> </a:t>
            </a:r>
            <a:r>
              <a:rPr sz="480" dirty="0" err="1"/>
              <a:t>quam</a:t>
            </a:r>
            <a:r>
              <a:rPr sz="480" dirty="0"/>
              <a:t>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neque</a:t>
            </a:r>
            <a:r>
              <a:rPr sz="480" dirty="0"/>
              <a:t> </a:t>
            </a:r>
            <a:r>
              <a:rPr sz="480" dirty="0" err="1"/>
              <a:t>iaculis</a:t>
            </a:r>
            <a:r>
              <a:rPr sz="480" dirty="0"/>
              <a:t> tempus. In hac </a:t>
            </a:r>
            <a:r>
              <a:rPr sz="480" dirty="0" err="1"/>
              <a:t>habitasse</a:t>
            </a:r>
            <a:r>
              <a:rPr sz="480" dirty="0"/>
              <a:t> </a:t>
            </a:r>
            <a:r>
              <a:rPr sz="480" dirty="0" err="1"/>
              <a:t>platea</a:t>
            </a:r>
            <a:r>
              <a:rPr sz="480" dirty="0"/>
              <a:t> </a:t>
            </a:r>
            <a:r>
              <a:rPr sz="480" dirty="0" err="1"/>
              <a:t>dictumst</a:t>
            </a:r>
            <a:r>
              <a:rPr sz="480" dirty="0"/>
              <a:t>. </a:t>
            </a:r>
            <a:r>
              <a:rPr sz="480" dirty="0" err="1"/>
              <a:t>Phasellus</a:t>
            </a:r>
            <a:r>
              <a:rPr sz="480" dirty="0"/>
              <a:t> sed </a:t>
            </a:r>
            <a:r>
              <a:rPr sz="480" dirty="0" err="1"/>
              <a:t>nunc</a:t>
            </a:r>
            <a:r>
              <a:rPr sz="480" dirty="0"/>
              <a:t> </a:t>
            </a:r>
            <a:r>
              <a:rPr sz="480" dirty="0" err="1"/>
              <a:t>quam</a:t>
            </a:r>
            <a:r>
              <a:rPr sz="480" dirty="0"/>
              <a:t>, in </a:t>
            </a:r>
            <a:r>
              <a:rPr sz="480" dirty="0" err="1"/>
              <a:t>pellentesque</a:t>
            </a:r>
            <a:r>
              <a:rPr sz="480" dirty="0"/>
              <a:t> </a:t>
            </a:r>
            <a:r>
              <a:rPr sz="480" dirty="0" err="1"/>
              <a:t>massa</a:t>
            </a:r>
            <a:r>
              <a:rPr sz="480" dirty="0"/>
              <a:t>. </a:t>
            </a:r>
            <a:r>
              <a:rPr sz="480" dirty="0" err="1"/>
              <a:t>Suspendisse</a:t>
            </a:r>
            <a:r>
              <a:rPr sz="480" dirty="0"/>
              <a:t> </a:t>
            </a:r>
            <a:r>
              <a:rPr sz="480" dirty="0" err="1"/>
              <a:t>mauris</a:t>
            </a:r>
            <a:r>
              <a:rPr sz="480" dirty="0"/>
              <a:t> </a:t>
            </a:r>
            <a:r>
              <a:rPr sz="480" dirty="0" err="1"/>
              <a:t>purus</a:t>
            </a:r>
            <a:r>
              <a:rPr sz="480" dirty="0"/>
              <a:t>, </a:t>
            </a:r>
            <a:r>
              <a:rPr sz="480" dirty="0" err="1"/>
              <a:t>ornare</a:t>
            </a:r>
            <a:r>
              <a:rPr sz="480" dirty="0"/>
              <a:t> </a:t>
            </a:r>
            <a:r>
              <a:rPr sz="480" dirty="0" err="1"/>
              <a:t>eget</a:t>
            </a:r>
            <a:r>
              <a:rPr sz="480" dirty="0"/>
              <a:t> </a:t>
            </a:r>
            <a:r>
              <a:rPr sz="480" dirty="0" err="1"/>
              <a:t>suscipit</a:t>
            </a:r>
            <a:r>
              <a:rPr sz="480" dirty="0"/>
              <a:t> sit </a:t>
            </a:r>
            <a:r>
              <a:rPr sz="480" dirty="0" err="1"/>
              <a:t>amet</a:t>
            </a:r>
            <a:r>
              <a:rPr sz="480" dirty="0"/>
              <a:t>, </a:t>
            </a:r>
            <a:r>
              <a:rPr sz="480" dirty="0" err="1"/>
              <a:t>rhoncus</a:t>
            </a:r>
            <a:r>
              <a:rPr sz="480" dirty="0"/>
              <a:t>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elit</a:t>
            </a:r>
            <a:r>
              <a:rPr sz="480" dirty="0"/>
              <a:t>. </a:t>
            </a:r>
            <a:r>
              <a:rPr sz="480" dirty="0" err="1"/>
              <a:t>Etiam</a:t>
            </a:r>
            <a:r>
              <a:rPr sz="480" dirty="0"/>
              <a:t> in </a:t>
            </a:r>
            <a:r>
              <a:rPr sz="480" dirty="0" err="1"/>
              <a:t>massa</a:t>
            </a:r>
            <a:r>
              <a:rPr sz="480" dirty="0"/>
              <a:t> non </a:t>
            </a:r>
            <a:r>
              <a:rPr sz="480" dirty="0" err="1"/>
              <a:t>augue</a:t>
            </a:r>
            <a:r>
              <a:rPr sz="480" dirty="0"/>
              <a:t> </a:t>
            </a:r>
            <a:r>
              <a:rPr sz="480" dirty="0" err="1"/>
              <a:t>tempor</a:t>
            </a:r>
            <a:r>
              <a:rPr sz="480" dirty="0"/>
              <a:t> </a:t>
            </a:r>
            <a:r>
              <a:rPr sz="480" dirty="0" err="1"/>
              <a:t>dignissim</a:t>
            </a:r>
            <a:r>
              <a:rPr sz="480" dirty="0"/>
              <a:t>.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facilisi</a:t>
            </a:r>
            <a:r>
              <a:rPr sz="480" dirty="0"/>
              <a:t>. Morbi sed </a:t>
            </a:r>
            <a:r>
              <a:rPr sz="480" dirty="0" err="1"/>
              <a:t>placerat</a:t>
            </a:r>
            <a:r>
              <a:rPr sz="480" dirty="0"/>
              <a:t> </a:t>
            </a:r>
            <a:r>
              <a:rPr sz="480" dirty="0" err="1"/>
              <a:t>neque</a:t>
            </a:r>
            <a:r>
              <a:rPr sz="480" dirty="0"/>
              <a:t>. Maecenas </a:t>
            </a:r>
            <a:r>
              <a:rPr sz="480" dirty="0" err="1"/>
              <a:t>nunc</a:t>
            </a:r>
            <a:r>
              <a:rPr sz="480" dirty="0"/>
              <a:t> </a:t>
            </a:r>
            <a:r>
              <a:rPr sz="480" dirty="0" err="1"/>
              <a:t>lectus</a:t>
            </a:r>
            <a:r>
              <a:rPr sz="480" dirty="0"/>
              <a:t>, </a:t>
            </a:r>
            <a:r>
              <a:rPr sz="480" dirty="0" err="1"/>
              <a:t>congue</a:t>
            </a:r>
            <a:r>
              <a:rPr sz="480" dirty="0"/>
              <a:t> at vestibulum </a:t>
            </a:r>
            <a:r>
              <a:rPr sz="480" dirty="0" err="1"/>
              <a:t>quis</a:t>
            </a:r>
            <a:r>
              <a:rPr sz="480" dirty="0"/>
              <a:t>, </a:t>
            </a:r>
            <a:r>
              <a:rPr sz="480" dirty="0" err="1"/>
              <a:t>faucibus</a:t>
            </a:r>
            <a:r>
              <a:rPr sz="480" dirty="0"/>
              <a:t> id </a:t>
            </a:r>
            <a:r>
              <a:rPr sz="480" dirty="0" err="1"/>
              <a:t>tortor</a:t>
            </a:r>
            <a:r>
              <a:rPr sz="480" dirty="0"/>
              <a:t>.</a:t>
            </a:r>
          </a:p>
        </p:txBody>
      </p:sp>
      <p:sp>
        <p:nvSpPr>
          <p:cNvPr id="117" name="Rectangle 7"/>
          <p:cNvSpPr txBox="1"/>
          <p:nvPr/>
        </p:nvSpPr>
        <p:spPr>
          <a:xfrm>
            <a:off x="244316" y="1004364"/>
            <a:ext cx="3627120" cy="1477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defRPr sz="32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960" dirty="0"/>
              <a:t>This could be the poster title</a:t>
            </a:r>
          </a:p>
        </p:txBody>
      </p:sp>
      <p:sp>
        <p:nvSpPr>
          <p:cNvPr id="118" name="Rectangle 8"/>
          <p:cNvSpPr txBox="1"/>
          <p:nvPr/>
        </p:nvSpPr>
        <p:spPr>
          <a:xfrm>
            <a:off x="2118360" y="2189481"/>
            <a:ext cx="1752600" cy="11258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480" dirty="0" err="1"/>
              <a:t>Aliquam</a:t>
            </a:r>
            <a:r>
              <a:rPr sz="480" dirty="0"/>
              <a:t> </a:t>
            </a:r>
            <a:r>
              <a:rPr sz="480" dirty="0" err="1"/>
              <a:t>suscipit</a:t>
            </a:r>
            <a:r>
              <a:rPr sz="480" dirty="0"/>
              <a:t> </a:t>
            </a:r>
            <a:r>
              <a:rPr sz="480" dirty="0" err="1"/>
              <a:t>est</a:t>
            </a:r>
            <a:r>
              <a:rPr sz="480" dirty="0"/>
              <a:t> in </a:t>
            </a:r>
            <a:r>
              <a:rPr sz="480" dirty="0" err="1"/>
              <a:t>urna</a:t>
            </a:r>
            <a:r>
              <a:rPr sz="480" dirty="0"/>
              <a:t> cursus </a:t>
            </a:r>
            <a:r>
              <a:rPr sz="480" dirty="0" err="1"/>
              <a:t>varius</a:t>
            </a:r>
            <a:r>
              <a:rPr sz="480" dirty="0"/>
              <a:t>. </a:t>
            </a:r>
            <a:r>
              <a:rPr sz="480" dirty="0" err="1"/>
              <a:t>Vivamus</a:t>
            </a:r>
            <a:r>
              <a:rPr sz="480" dirty="0"/>
              <a:t> in </a:t>
            </a:r>
            <a:r>
              <a:rPr sz="480" dirty="0" err="1"/>
              <a:t>urna</a:t>
            </a:r>
            <a:r>
              <a:rPr sz="480" dirty="0"/>
              <a:t> ligula. </a:t>
            </a:r>
            <a:r>
              <a:rPr sz="480" dirty="0" err="1"/>
              <a:t>Suspendisse</a:t>
            </a:r>
            <a:r>
              <a:rPr sz="480" dirty="0"/>
              <a:t> </a:t>
            </a:r>
            <a:r>
              <a:rPr sz="480" dirty="0" err="1"/>
              <a:t>tincidunt</a:t>
            </a:r>
            <a:r>
              <a:rPr sz="480" dirty="0"/>
              <a:t> </a:t>
            </a:r>
            <a:r>
              <a:rPr sz="480" dirty="0" err="1"/>
              <a:t>pellentesque</a:t>
            </a:r>
            <a:r>
              <a:rPr sz="480" dirty="0"/>
              <a:t> </a:t>
            </a:r>
            <a:r>
              <a:rPr sz="480" dirty="0" err="1"/>
              <a:t>bibendum</a:t>
            </a:r>
            <a:r>
              <a:rPr sz="480" dirty="0"/>
              <a:t>. </a:t>
            </a:r>
            <a:r>
              <a:rPr sz="480" dirty="0" err="1"/>
              <a:t>Suspendisse</a:t>
            </a:r>
            <a:r>
              <a:rPr sz="480" dirty="0"/>
              <a:t> </a:t>
            </a:r>
            <a:r>
              <a:rPr sz="480" dirty="0" err="1"/>
              <a:t>lobortis</a:t>
            </a:r>
            <a:r>
              <a:rPr sz="480" dirty="0"/>
              <a:t> </a:t>
            </a:r>
            <a:r>
              <a:rPr sz="480" dirty="0" err="1"/>
              <a:t>ornare</a:t>
            </a:r>
            <a:r>
              <a:rPr sz="480" dirty="0"/>
              <a:t> </a:t>
            </a:r>
            <a:r>
              <a:rPr sz="480" dirty="0" err="1"/>
              <a:t>velit</a:t>
            </a:r>
            <a:r>
              <a:rPr sz="480" dirty="0"/>
              <a:t>, sed </a:t>
            </a:r>
            <a:r>
              <a:rPr sz="480" dirty="0" err="1"/>
              <a:t>lobortis</a:t>
            </a:r>
            <a:r>
              <a:rPr sz="480" dirty="0"/>
              <a:t> </a:t>
            </a:r>
            <a:r>
              <a:rPr sz="480" dirty="0" err="1"/>
              <a:t>nunc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</a:t>
            </a:r>
            <a:r>
              <a:rPr sz="480" dirty="0" err="1"/>
              <a:t>quis</a:t>
            </a:r>
            <a:r>
              <a:rPr sz="480" dirty="0"/>
              <a:t>. Integer </a:t>
            </a:r>
            <a:r>
              <a:rPr sz="480" dirty="0" err="1"/>
              <a:t>porttitor</a:t>
            </a:r>
            <a:r>
              <a:rPr sz="480" dirty="0"/>
              <a:t> ipsum vitae nisi auctor </a:t>
            </a:r>
            <a:r>
              <a:rPr sz="480" dirty="0" err="1"/>
              <a:t>blandit</a:t>
            </a:r>
            <a:r>
              <a:rPr sz="480" dirty="0"/>
              <a:t>. Cras in </a:t>
            </a:r>
            <a:r>
              <a:rPr sz="480" dirty="0" err="1"/>
              <a:t>nisl</a:t>
            </a:r>
            <a:r>
              <a:rPr sz="480" dirty="0"/>
              <a:t> sed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laoreet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vel at ligula. </a:t>
            </a:r>
            <a:r>
              <a:rPr sz="480" dirty="0" err="1"/>
              <a:t>Nulla</a:t>
            </a:r>
            <a:r>
              <a:rPr sz="480" dirty="0"/>
              <a:t> in </a:t>
            </a:r>
            <a:r>
              <a:rPr sz="480" dirty="0" err="1"/>
              <a:t>nunc</a:t>
            </a:r>
            <a:r>
              <a:rPr sz="480" dirty="0"/>
              <a:t> </a:t>
            </a:r>
            <a:r>
              <a:rPr sz="480" dirty="0" err="1"/>
              <a:t>massa</a:t>
            </a:r>
            <a:r>
              <a:rPr sz="480" dirty="0"/>
              <a:t>, </a:t>
            </a:r>
            <a:r>
              <a:rPr sz="480" dirty="0" err="1"/>
              <a:t>quis</a:t>
            </a:r>
            <a:r>
              <a:rPr sz="480" dirty="0"/>
              <a:t> </a:t>
            </a:r>
            <a:r>
              <a:rPr sz="480" dirty="0" err="1"/>
              <a:t>placerat</a:t>
            </a:r>
            <a:r>
              <a:rPr sz="480" dirty="0"/>
              <a:t> </a:t>
            </a:r>
            <a:r>
              <a:rPr sz="480" dirty="0" err="1"/>
              <a:t>metus</a:t>
            </a:r>
            <a:r>
              <a:rPr sz="480" dirty="0"/>
              <a:t>. Ut non ligula </a:t>
            </a:r>
            <a:r>
              <a:rPr sz="480" dirty="0" err="1"/>
              <a:t>sem</a:t>
            </a:r>
            <a:r>
              <a:rPr sz="480" dirty="0"/>
              <a:t>,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aliquet</a:t>
            </a:r>
            <a:r>
              <a:rPr sz="480" dirty="0"/>
              <a:t> </a:t>
            </a:r>
            <a:r>
              <a:rPr sz="480" dirty="0" err="1"/>
              <a:t>lectus</a:t>
            </a:r>
            <a:r>
              <a:rPr sz="480" dirty="0"/>
              <a:t>. Nunc at </a:t>
            </a:r>
            <a:r>
              <a:rPr sz="480" dirty="0" err="1"/>
              <a:t>elit</a:t>
            </a:r>
            <a:r>
              <a:rPr sz="480" dirty="0"/>
              <a:t> </a:t>
            </a:r>
            <a:r>
              <a:rPr sz="480" dirty="0" err="1"/>
              <a:t>sem</a:t>
            </a:r>
            <a:r>
              <a:rPr sz="480" dirty="0"/>
              <a:t>, </a:t>
            </a:r>
            <a:r>
              <a:rPr sz="480" dirty="0" err="1"/>
              <a:t>quis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diam. Nam et </a:t>
            </a:r>
            <a:r>
              <a:rPr sz="480" dirty="0" err="1"/>
              <a:t>arcu</a:t>
            </a:r>
            <a:r>
              <a:rPr sz="480" dirty="0"/>
              <a:t> </a:t>
            </a:r>
            <a:r>
              <a:rPr sz="480" dirty="0" err="1"/>
              <a:t>erat</a:t>
            </a:r>
            <a:r>
              <a:rPr sz="480" dirty="0"/>
              <a:t>. Vestibulum id </a:t>
            </a:r>
            <a:r>
              <a:rPr sz="480" dirty="0" err="1"/>
              <a:t>lacus</a:t>
            </a:r>
            <a:r>
              <a:rPr sz="480" dirty="0"/>
              <a:t> vel </a:t>
            </a:r>
            <a:r>
              <a:rPr sz="480" dirty="0" err="1"/>
              <a:t>elit</a:t>
            </a:r>
            <a:r>
              <a:rPr sz="480" dirty="0"/>
              <a:t> tempus </a:t>
            </a:r>
            <a:r>
              <a:rPr sz="480" dirty="0" err="1"/>
              <a:t>sagittis</a:t>
            </a:r>
            <a:r>
              <a:rPr sz="480" dirty="0"/>
              <a:t>. </a:t>
            </a:r>
            <a:r>
              <a:rPr sz="480" dirty="0" err="1"/>
              <a:t>Aliquam</a:t>
            </a:r>
            <a:r>
              <a:rPr sz="480" dirty="0"/>
              <a:t> non magna ligula, </a:t>
            </a:r>
            <a:r>
              <a:rPr sz="480" dirty="0" err="1"/>
              <a:t>ut</a:t>
            </a:r>
            <a:r>
              <a:rPr sz="480" dirty="0"/>
              <a:t> vestibulum </a:t>
            </a:r>
            <a:r>
              <a:rPr sz="480" dirty="0" err="1"/>
              <a:t>erat</a:t>
            </a:r>
            <a:r>
              <a:rPr sz="480" dirty="0"/>
              <a:t>.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leo</a:t>
            </a:r>
            <a:r>
              <a:rPr sz="480" dirty="0"/>
              <a:t> </a:t>
            </a:r>
            <a:r>
              <a:rPr sz="480" dirty="0" err="1"/>
              <a:t>risus</a:t>
            </a:r>
            <a:r>
              <a:rPr sz="480" dirty="0"/>
              <a:t>, </a:t>
            </a:r>
            <a:r>
              <a:rPr sz="480" dirty="0" err="1"/>
              <a:t>interdum</a:t>
            </a:r>
            <a:r>
              <a:rPr sz="480" dirty="0"/>
              <a:t> in </a:t>
            </a:r>
            <a:r>
              <a:rPr sz="480" dirty="0" err="1"/>
              <a:t>iaculis</a:t>
            </a:r>
            <a:r>
              <a:rPr sz="480" dirty="0"/>
              <a:t> </a:t>
            </a:r>
            <a:r>
              <a:rPr sz="480" dirty="0" err="1"/>
              <a:t>quis</a:t>
            </a:r>
            <a:r>
              <a:rPr sz="480" dirty="0"/>
              <a:t>, </a:t>
            </a:r>
            <a:r>
              <a:rPr sz="480" dirty="0" err="1"/>
              <a:t>mattis</a:t>
            </a:r>
            <a:r>
              <a:rPr sz="480" dirty="0"/>
              <a:t> sit </a:t>
            </a:r>
            <a:r>
              <a:rPr sz="480" dirty="0" err="1"/>
              <a:t>amet</a:t>
            </a:r>
            <a:r>
              <a:rPr sz="480" dirty="0"/>
              <a:t> </a:t>
            </a:r>
            <a:r>
              <a:rPr sz="480" dirty="0" err="1"/>
              <a:t>elit</a:t>
            </a:r>
            <a:r>
              <a:rPr sz="480" dirty="0"/>
              <a:t>. Integer </a:t>
            </a:r>
            <a:r>
              <a:rPr sz="480" dirty="0" err="1"/>
              <a:t>ultricies</a:t>
            </a:r>
            <a:r>
              <a:rPr sz="480" dirty="0"/>
              <a:t>, </a:t>
            </a:r>
            <a:r>
              <a:rPr sz="480" dirty="0" err="1"/>
              <a:t>sapien</a:t>
            </a:r>
            <a:r>
              <a:rPr sz="480" dirty="0"/>
              <a:t> vitae </a:t>
            </a:r>
            <a:r>
              <a:rPr sz="480" dirty="0" err="1"/>
              <a:t>mattis</a:t>
            </a:r>
            <a:r>
              <a:rPr sz="480" dirty="0"/>
              <a:t> </a:t>
            </a:r>
            <a:r>
              <a:rPr sz="480" dirty="0" err="1"/>
              <a:t>aliquam</a:t>
            </a:r>
            <a:r>
              <a:rPr sz="480" dirty="0"/>
              <a:t>, </a:t>
            </a:r>
            <a:r>
              <a:rPr sz="480" dirty="0" err="1"/>
              <a:t>risus</a:t>
            </a:r>
            <a:r>
              <a:rPr sz="480" dirty="0"/>
              <a:t> </a:t>
            </a:r>
            <a:r>
              <a:rPr sz="480" dirty="0" err="1"/>
              <a:t>leo</a:t>
            </a:r>
            <a:r>
              <a:rPr sz="480" dirty="0"/>
              <a:t> </a:t>
            </a:r>
            <a:r>
              <a:rPr sz="480" dirty="0" err="1"/>
              <a:t>suscipit</a:t>
            </a:r>
            <a:r>
              <a:rPr sz="480" dirty="0"/>
              <a:t> </a:t>
            </a:r>
            <a:r>
              <a:rPr sz="480" dirty="0" err="1"/>
              <a:t>augue</a:t>
            </a:r>
            <a:r>
              <a:rPr sz="480" dirty="0"/>
              <a:t>, non </a:t>
            </a:r>
            <a:r>
              <a:rPr sz="480" dirty="0" err="1"/>
              <a:t>rutrum</a:t>
            </a:r>
            <a:r>
              <a:rPr sz="480" dirty="0"/>
              <a:t> </a:t>
            </a:r>
            <a:r>
              <a:rPr sz="480" dirty="0" err="1"/>
              <a:t>felis</a:t>
            </a:r>
            <a:r>
              <a:rPr sz="480" dirty="0"/>
              <a:t> </a:t>
            </a:r>
            <a:r>
              <a:rPr sz="480" dirty="0" err="1"/>
              <a:t>erat</a:t>
            </a:r>
            <a:r>
              <a:rPr sz="480" dirty="0"/>
              <a:t> </a:t>
            </a:r>
            <a:r>
              <a:rPr sz="480" dirty="0" err="1"/>
              <a:t>ut</a:t>
            </a:r>
            <a:r>
              <a:rPr sz="480" dirty="0"/>
              <a:t> </a:t>
            </a:r>
            <a:r>
              <a:rPr sz="480" dirty="0" err="1"/>
              <a:t>odio</a:t>
            </a:r>
            <a:r>
              <a:rPr sz="480" dirty="0"/>
              <a:t>.</a:t>
            </a:r>
          </a:p>
        </p:txBody>
      </p:sp>
      <p:sp>
        <p:nvSpPr>
          <p:cNvPr id="119" name="Rectangle"/>
          <p:cNvSpPr/>
          <p:nvPr/>
        </p:nvSpPr>
        <p:spPr>
          <a:xfrm>
            <a:off x="243841" y="5181601"/>
            <a:ext cx="3622834" cy="1087663"/>
          </a:xfrm>
          <a:prstGeom prst="rect">
            <a:avLst/>
          </a:prstGeom>
          <a:solidFill>
            <a:schemeClr val="accent3">
              <a:lumOff val="44000"/>
            </a:schemeClr>
          </a:solidFill>
          <a:ln w="25400">
            <a:solidFill>
              <a:schemeClr val="accent1"/>
            </a:solidFill>
          </a:ln>
        </p:spPr>
        <p:txBody>
          <a:bodyPr lIns="13716" rIns="13716"/>
          <a:lstStyle/>
          <a:p>
            <a:endParaRPr sz="867"/>
          </a:p>
        </p:txBody>
      </p:sp>
      <p:sp>
        <p:nvSpPr>
          <p:cNvPr id="120" name="Rectangle 3"/>
          <p:cNvSpPr txBox="1"/>
          <p:nvPr/>
        </p:nvSpPr>
        <p:spPr>
          <a:xfrm>
            <a:off x="1181100" y="5582839"/>
            <a:ext cx="1752600" cy="112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110000"/>
              </a:lnSpc>
              <a:defRPr sz="2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720"/>
              <a:t>This could be a place for your charts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EE44E0BA-06AC-F947-94CE-014942B15440}"/>
              </a:ext>
            </a:extLst>
          </p:cNvPr>
          <p:cNvSpPr txBox="1"/>
          <p:nvPr/>
        </p:nvSpPr>
        <p:spPr>
          <a:xfrm>
            <a:off x="243840" y="1374071"/>
            <a:ext cx="1752600" cy="7121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480" dirty="0" err="1"/>
              <a:t>Aliquam</a:t>
            </a:r>
            <a:r>
              <a:rPr sz="480" dirty="0"/>
              <a:t> </a:t>
            </a:r>
            <a:r>
              <a:rPr sz="480" dirty="0" err="1"/>
              <a:t>suscipit</a:t>
            </a:r>
            <a:r>
              <a:rPr sz="480" dirty="0"/>
              <a:t> </a:t>
            </a:r>
            <a:r>
              <a:rPr sz="480" dirty="0" err="1"/>
              <a:t>est</a:t>
            </a:r>
            <a:r>
              <a:rPr sz="480" dirty="0"/>
              <a:t> in </a:t>
            </a:r>
            <a:r>
              <a:rPr sz="480" dirty="0" err="1"/>
              <a:t>urna</a:t>
            </a:r>
            <a:r>
              <a:rPr sz="480" dirty="0"/>
              <a:t> cursus </a:t>
            </a:r>
            <a:r>
              <a:rPr sz="480" dirty="0" err="1"/>
              <a:t>varius</a:t>
            </a:r>
            <a:r>
              <a:rPr sz="480" dirty="0"/>
              <a:t>. </a:t>
            </a:r>
            <a:r>
              <a:rPr sz="480" dirty="0" err="1"/>
              <a:t>Vivamus</a:t>
            </a:r>
            <a:r>
              <a:rPr sz="480" dirty="0"/>
              <a:t> in </a:t>
            </a:r>
            <a:r>
              <a:rPr sz="480" dirty="0" err="1"/>
              <a:t>urna</a:t>
            </a:r>
            <a:r>
              <a:rPr sz="480" dirty="0"/>
              <a:t> ligula. </a:t>
            </a:r>
            <a:r>
              <a:rPr sz="480" dirty="0" err="1"/>
              <a:t>Suspendisse</a:t>
            </a:r>
            <a:r>
              <a:rPr sz="480" dirty="0"/>
              <a:t> </a:t>
            </a:r>
            <a:r>
              <a:rPr sz="480" dirty="0" err="1"/>
              <a:t>tincidunt</a:t>
            </a:r>
            <a:r>
              <a:rPr sz="480" dirty="0"/>
              <a:t> </a:t>
            </a:r>
            <a:r>
              <a:rPr sz="480" dirty="0" err="1"/>
              <a:t>pellentesque</a:t>
            </a:r>
            <a:r>
              <a:rPr sz="480" dirty="0"/>
              <a:t> </a:t>
            </a:r>
            <a:r>
              <a:rPr sz="480" dirty="0" err="1"/>
              <a:t>bibendum</a:t>
            </a:r>
            <a:r>
              <a:rPr sz="480" dirty="0"/>
              <a:t>. </a:t>
            </a:r>
            <a:r>
              <a:rPr sz="480" dirty="0" err="1"/>
              <a:t>Suspendisse</a:t>
            </a:r>
            <a:r>
              <a:rPr sz="480" dirty="0"/>
              <a:t> </a:t>
            </a:r>
            <a:r>
              <a:rPr sz="480" dirty="0" err="1"/>
              <a:t>lobortis</a:t>
            </a:r>
            <a:r>
              <a:rPr sz="480" dirty="0"/>
              <a:t> </a:t>
            </a:r>
            <a:r>
              <a:rPr sz="480" dirty="0" err="1"/>
              <a:t>ornare</a:t>
            </a:r>
            <a:r>
              <a:rPr sz="480" dirty="0"/>
              <a:t> </a:t>
            </a:r>
            <a:r>
              <a:rPr sz="480" dirty="0" err="1"/>
              <a:t>velit</a:t>
            </a:r>
            <a:r>
              <a:rPr sz="480" dirty="0"/>
              <a:t>, sed </a:t>
            </a:r>
            <a:r>
              <a:rPr sz="480" dirty="0" err="1"/>
              <a:t>lobortis</a:t>
            </a:r>
            <a:r>
              <a:rPr sz="480" dirty="0"/>
              <a:t> </a:t>
            </a:r>
            <a:r>
              <a:rPr sz="480" dirty="0" err="1"/>
              <a:t>nunc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</a:t>
            </a:r>
            <a:r>
              <a:rPr sz="480" dirty="0" err="1"/>
              <a:t>quis</a:t>
            </a:r>
            <a:r>
              <a:rPr sz="480" dirty="0"/>
              <a:t>. Integer </a:t>
            </a:r>
            <a:r>
              <a:rPr sz="480" dirty="0" err="1"/>
              <a:t>porttitor</a:t>
            </a:r>
            <a:r>
              <a:rPr sz="480" dirty="0"/>
              <a:t> ipsum vitae nisi auctor </a:t>
            </a:r>
            <a:r>
              <a:rPr sz="480" dirty="0" err="1"/>
              <a:t>blandit</a:t>
            </a:r>
            <a:r>
              <a:rPr sz="480" dirty="0"/>
              <a:t>. Cras in </a:t>
            </a:r>
            <a:r>
              <a:rPr sz="480" dirty="0" err="1"/>
              <a:t>nisl</a:t>
            </a:r>
            <a:r>
              <a:rPr sz="480" dirty="0"/>
              <a:t> sed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laoreet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vel at ligula. </a:t>
            </a:r>
            <a:r>
              <a:rPr sz="480" dirty="0" err="1"/>
              <a:t>Nulla</a:t>
            </a:r>
            <a:r>
              <a:rPr sz="480" dirty="0"/>
              <a:t> in </a:t>
            </a:r>
            <a:r>
              <a:rPr sz="480" dirty="0" err="1"/>
              <a:t>nunc</a:t>
            </a:r>
            <a:r>
              <a:rPr sz="480" dirty="0"/>
              <a:t> </a:t>
            </a:r>
            <a:r>
              <a:rPr sz="480" dirty="0" err="1"/>
              <a:t>massa</a:t>
            </a:r>
            <a:r>
              <a:rPr sz="480" dirty="0"/>
              <a:t>, </a:t>
            </a:r>
            <a:r>
              <a:rPr sz="480" dirty="0" err="1"/>
              <a:t>quis</a:t>
            </a:r>
            <a:r>
              <a:rPr sz="480" dirty="0"/>
              <a:t> </a:t>
            </a:r>
            <a:r>
              <a:rPr sz="480" dirty="0" err="1"/>
              <a:t>placerat</a:t>
            </a:r>
            <a:r>
              <a:rPr sz="480" dirty="0"/>
              <a:t> </a:t>
            </a:r>
            <a:r>
              <a:rPr sz="480" dirty="0" err="1"/>
              <a:t>metus</a:t>
            </a:r>
            <a:r>
              <a:rPr sz="480" dirty="0"/>
              <a:t>. Ut non ligula </a:t>
            </a:r>
            <a:r>
              <a:rPr sz="480" dirty="0" err="1"/>
              <a:t>sem</a:t>
            </a:r>
            <a:r>
              <a:rPr sz="480" dirty="0"/>
              <a:t>,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aliquet</a:t>
            </a:r>
            <a:r>
              <a:rPr sz="480" dirty="0"/>
              <a:t> </a:t>
            </a:r>
            <a:r>
              <a:rPr sz="480" dirty="0" err="1"/>
              <a:t>lectus</a:t>
            </a:r>
            <a:r>
              <a:rPr sz="480" dirty="0"/>
              <a:t>. Nunc at </a:t>
            </a:r>
            <a:r>
              <a:rPr sz="480" dirty="0" err="1"/>
              <a:t>elit</a:t>
            </a:r>
            <a:r>
              <a:rPr sz="480" dirty="0"/>
              <a:t> </a:t>
            </a:r>
            <a:r>
              <a:rPr sz="480" dirty="0" err="1"/>
              <a:t>sem</a:t>
            </a:r>
            <a:r>
              <a:rPr sz="480" dirty="0"/>
              <a:t>, </a:t>
            </a:r>
            <a:r>
              <a:rPr sz="480" dirty="0" err="1"/>
              <a:t>quis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diam. Nam et </a:t>
            </a:r>
            <a:r>
              <a:rPr sz="480" dirty="0" err="1"/>
              <a:t>arcu</a:t>
            </a:r>
            <a:r>
              <a:rPr sz="480" dirty="0"/>
              <a:t> </a:t>
            </a:r>
            <a:r>
              <a:rPr sz="480" dirty="0" err="1"/>
              <a:t>erat</a:t>
            </a:r>
            <a:r>
              <a:rPr sz="480" dirty="0"/>
              <a:t>. Vestibulum id </a:t>
            </a:r>
            <a:r>
              <a:rPr sz="480" dirty="0" err="1"/>
              <a:t>lacus</a:t>
            </a:r>
            <a:endParaRPr sz="480" dirty="0"/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4E534C85-CBA8-67CE-BAEB-82E8C783E082}"/>
              </a:ext>
            </a:extLst>
          </p:cNvPr>
          <p:cNvSpPr txBox="1"/>
          <p:nvPr/>
        </p:nvSpPr>
        <p:spPr>
          <a:xfrm>
            <a:off x="2118360" y="1381744"/>
            <a:ext cx="1752600" cy="7121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480" dirty="0" err="1"/>
              <a:t>Aliquam</a:t>
            </a:r>
            <a:r>
              <a:rPr sz="480" dirty="0"/>
              <a:t> </a:t>
            </a:r>
            <a:r>
              <a:rPr sz="480" dirty="0" err="1"/>
              <a:t>suscipit</a:t>
            </a:r>
            <a:r>
              <a:rPr sz="480" dirty="0"/>
              <a:t> </a:t>
            </a:r>
            <a:r>
              <a:rPr sz="480" dirty="0" err="1"/>
              <a:t>est</a:t>
            </a:r>
            <a:r>
              <a:rPr sz="480" dirty="0"/>
              <a:t> in </a:t>
            </a:r>
            <a:r>
              <a:rPr sz="480" dirty="0" err="1"/>
              <a:t>urna</a:t>
            </a:r>
            <a:r>
              <a:rPr sz="480" dirty="0"/>
              <a:t> cursus </a:t>
            </a:r>
            <a:r>
              <a:rPr sz="480" dirty="0" err="1"/>
              <a:t>varius</a:t>
            </a:r>
            <a:r>
              <a:rPr sz="480" dirty="0"/>
              <a:t>. </a:t>
            </a:r>
            <a:r>
              <a:rPr sz="480" dirty="0" err="1"/>
              <a:t>Vivamus</a:t>
            </a:r>
            <a:r>
              <a:rPr sz="480" dirty="0"/>
              <a:t> in </a:t>
            </a:r>
            <a:r>
              <a:rPr sz="480" dirty="0" err="1"/>
              <a:t>urna</a:t>
            </a:r>
            <a:r>
              <a:rPr sz="480" dirty="0"/>
              <a:t> ligula. </a:t>
            </a:r>
            <a:r>
              <a:rPr sz="480" dirty="0" err="1"/>
              <a:t>Suspendisse</a:t>
            </a:r>
            <a:r>
              <a:rPr sz="480" dirty="0"/>
              <a:t> </a:t>
            </a:r>
            <a:r>
              <a:rPr sz="480" dirty="0" err="1"/>
              <a:t>tincidunt</a:t>
            </a:r>
            <a:r>
              <a:rPr sz="480" dirty="0"/>
              <a:t> </a:t>
            </a:r>
            <a:r>
              <a:rPr sz="480" dirty="0" err="1"/>
              <a:t>pellentesque</a:t>
            </a:r>
            <a:r>
              <a:rPr sz="480" dirty="0"/>
              <a:t> </a:t>
            </a:r>
            <a:r>
              <a:rPr sz="480" dirty="0" err="1"/>
              <a:t>bibendum</a:t>
            </a:r>
            <a:r>
              <a:rPr sz="480" dirty="0"/>
              <a:t>. </a:t>
            </a:r>
            <a:r>
              <a:rPr sz="480" dirty="0" err="1"/>
              <a:t>Suspendisse</a:t>
            </a:r>
            <a:r>
              <a:rPr sz="480" dirty="0"/>
              <a:t> </a:t>
            </a:r>
            <a:r>
              <a:rPr sz="480" dirty="0" err="1"/>
              <a:t>lobortis</a:t>
            </a:r>
            <a:r>
              <a:rPr sz="480" dirty="0"/>
              <a:t> </a:t>
            </a:r>
            <a:r>
              <a:rPr sz="480" dirty="0" err="1"/>
              <a:t>ornare</a:t>
            </a:r>
            <a:r>
              <a:rPr sz="480" dirty="0"/>
              <a:t> </a:t>
            </a:r>
            <a:r>
              <a:rPr sz="480" dirty="0" err="1"/>
              <a:t>velit</a:t>
            </a:r>
            <a:r>
              <a:rPr sz="480" dirty="0"/>
              <a:t>, sed </a:t>
            </a:r>
            <a:r>
              <a:rPr sz="480" dirty="0" err="1"/>
              <a:t>lobortis</a:t>
            </a:r>
            <a:r>
              <a:rPr sz="480" dirty="0"/>
              <a:t> </a:t>
            </a:r>
            <a:r>
              <a:rPr sz="480" dirty="0" err="1"/>
              <a:t>nunc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</a:t>
            </a:r>
            <a:r>
              <a:rPr sz="480" dirty="0" err="1"/>
              <a:t>quis</a:t>
            </a:r>
            <a:r>
              <a:rPr sz="480" dirty="0"/>
              <a:t>. Integer </a:t>
            </a:r>
            <a:r>
              <a:rPr sz="480" dirty="0" err="1"/>
              <a:t>porttitor</a:t>
            </a:r>
            <a:r>
              <a:rPr sz="480" dirty="0"/>
              <a:t> ipsum vitae nisi auctor </a:t>
            </a:r>
            <a:r>
              <a:rPr sz="480" dirty="0" err="1"/>
              <a:t>blandit</a:t>
            </a:r>
            <a:r>
              <a:rPr sz="480" dirty="0"/>
              <a:t>. Cras in </a:t>
            </a:r>
            <a:r>
              <a:rPr sz="480" dirty="0" err="1"/>
              <a:t>nisl</a:t>
            </a:r>
            <a:r>
              <a:rPr sz="480" dirty="0"/>
              <a:t> sed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laoreet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vel at ligula. </a:t>
            </a:r>
            <a:r>
              <a:rPr sz="480" dirty="0" err="1"/>
              <a:t>Nulla</a:t>
            </a:r>
            <a:r>
              <a:rPr sz="480" dirty="0"/>
              <a:t> in </a:t>
            </a:r>
            <a:r>
              <a:rPr sz="480" dirty="0" err="1"/>
              <a:t>nunc</a:t>
            </a:r>
            <a:r>
              <a:rPr sz="480" dirty="0"/>
              <a:t> </a:t>
            </a:r>
            <a:r>
              <a:rPr sz="480" dirty="0" err="1"/>
              <a:t>massa</a:t>
            </a:r>
            <a:r>
              <a:rPr sz="480" dirty="0"/>
              <a:t>, </a:t>
            </a:r>
            <a:r>
              <a:rPr sz="480" dirty="0" err="1"/>
              <a:t>quis</a:t>
            </a:r>
            <a:r>
              <a:rPr sz="480" dirty="0"/>
              <a:t> </a:t>
            </a:r>
            <a:r>
              <a:rPr sz="480" dirty="0" err="1"/>
              <a:t>placerat</a:t>
            </a:r>
            <a:r>
              <a:rPr sz="480" dirty="0"/>
              <a:t> </a:t>
            </a:r>
            <a:r>
              <a:rPr sz="480" dirty="0" err="1"/>
              <a:t>metus</a:t>
            </a:r>
            <a:r>
              <a:rPr sz="480" dirty="0"/>
              <a:t>. Ut non ligula </a:t>
            </a:r>
            <a:r>
              <a:rPr sz="480" dirty="0" err="1"/>
              <a:t>sem</a:t>
            </a:r>
            <a:r>
              <a:rPr sz="480" dirty="0"/>
              <a:t>,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aliquet</a:t>
            </a:r>
            <a:r>
              <a:rPr sz="480" dirty="0"/>
              <a:t> </a:t>
            </a:r>
            <a:r>
              <a:rPr sz="480" dirty="0" err="1"/>
              <a:t>lectus</a:t>
            </a:r>
            <a:r>
              <a:rPr sz="480" dirty="0"/>
              <a:t>. Nunc at </a:t>
            </a:r>
            <a:r>
              <a:rPr sz="480" dirty="0" err="1"/>
              <a:t>elit</a:t>
            </a:r>
            <a:r>
              <a:rPr sz="480" dirty="0"/>
              <a:t> </a:t>
            </a:r>
            <a:r>
              <a:rPr sz="480" dirty="0" err="1"/>
              <a:t>sem</a:t>
            </a:r>
            <a:r>
              <a:rPr sz="480" dirty="0"/>
              <a:t>, </a:t>
            </a:r>
            <a:r>
              <a:rPr sz="480" dirty="0" err="1"/>
              <a:t>quis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diam. Nam et </a:t>
            </a:r>
            <a:r>
              <a:rPr sz="480" dirty="0" err="1"/>
              <a:t>arcu</a:t>
            </a:r>
            <a:r>
              <a:rPr sz="480" dirty="0"/>
              <a:t> </a:t>
            </a:r>
            <a:r>
              <a:rPr sz="480" dirty="0" err="1"/>
              <a:t>erat</a:t>
            </a:r>
            <a:r>
              <a:rPr sz="480" dirty="0"/>
              <a:t>. Vestibulum id </a:t>
            </a:r>
            <a:r>
              <a:rPr sz="480" dirty="0" err="1"/>
              <a:t>lacus</a:t>
            </a:r>
            <a:endParaRPr sz="48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Rectangle 3"/>
          <p:cNvSpPr txBox="1"/>
          <p:nvPr/>
        </p:nvSpPr>
        <p:spPr>
          <a:xfrm>
            <a:off x="2118360" y="3967128"/>
            <a:ext cx="1752600" cy="112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110000"/>
              </a:lnSpc>
              <a:defRPr sz="2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720" dirty="0"/>
              <a:t>This could be a place for your table.</a:t>
            </a:r>
          </a:p>
        </p:txBody>
      </p:sp>
      <p:sp>
        <p:nvSpPr>
          <p:cNvPr id="114" name="Rectangle 4"/>
          <p:cNvSpPr txBox="1"/>
          <p:nvPr/>
        </p:nvSpPr>
        <p:spPr>
          <a:xfrm>
            <a:off x="1608992" y="6364482"/>
            <a:ext cx="2261969" cy="55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360"/>
              <a:t>Copyright © 2017 Author Names and Contact Details</a:t>
            </a:r>
          </a:p>
        </p:txBody>
      </p:sp>
      <p:sp>
        <p:nvSpPr>
          <p:cNvPr id="116" name="Rectangle 6"/>
          <p:cNvSpPr txBox="1"/>
          <p:nvPr/>
        </p:nvSpPr>
        <p:spPr>
          <a:xfrm>
            <a:off x="243840" y="1034224"/>
            <a:ext cx="1752600" cy="3297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480" dirty="0"/>
              <a:t>Lorem ipsum dolor sit </a:t>
            </a:r>
            <a:r>
              <a:rPr sz="480" dirty="0" err="1"/>
              <a:t>amet</a:t>
            </a:r>
            <a:r>
              <a:rPr sz="480" dirty="0"/>
              <a:t>, </a:t>
            </a:r>
            <a:r>
              <a:rPr sz="480" dirty="0" err="1"/>
              <a:t>consectetur</a:t>
            </a:r>
            <a:r>
              <a:rPr sz="480" dirty="0"/>
              <a:t> </a:t>
            </a:r>
            <a:r>
              <a:rPr sz="480" dirty="0" err="1"/>
              <a:t>adipiscing</a:t>
            </a:r>
            <a:r>
              <a:rPr sz="480" dirty="0"/>
              <a:t> </a:t>
            </a:r>
            <a:r>
              <a:rPr sz="480" dirty="0" err="1"/>
              <a:t>elit</a:t>
            </a:r>
            <a:r>
              <a:rPr sz="480" dirty="0"/>
              <a:t>. Integer </a:t>
            </a:r>
            <a:r>
              <a:rPr sz="480" dirty="0" err="1"/>
              <a:t>mattis</a:t>
            </a:r>
            <a:r>
              <a:rPr sz="480" dirty="0"/>
              <a:t> pulvinar convallis. </a:t>
            </a:r>
            <a:r>
              <a:rPr sz="480" dirty="0" err="1"/>
              <a:t>Phasellus</a:t>
            </a:r>
            <a:r>
              <a:rPr sz="480" dirty="0"/>
              <a:t> </a:t>
            </a:r>
            <a:r>
              <a:rPr sz="480" dirty="0" err="1"/>
              <a:t>odio</a:t>
            </a:r>
            <a:r>
              <a:rPr sz="480" dirty="0"/>
              <a:t> </a:t>
            </a:r>
            <a:r>
              <a:rPr sz="480" dirty="0" err="1"/>
              <a:t>nisl</a:t>
            </a:r>
            <a:r>
              <a:rPr sz="480" dirty="0"/>
              <a:t>, </a:t>
            </a:r>
            <a:r>
              <a:rPr sz="480" dirty="0" err="1"/>
              <a:t>facilisis</a:t>
            </a:r>
            <a:r>
              <a:rPr sz="480" dirty="0"/>
              <a:t> </a:t>
            </a:r>
            <a:r>
              <a:rPr sz="480" dirty="0" err="1"/>
              <a:t>eget</a:t>
            </a:r>
            <a:r>
              <a:rPr sz="480" dirty="0"/>
              <a:t> </a:t>
            </a:r>
            <a:r>
              <a:rPr sz="480" dirty="0" err="1"/>
              <a:t>tristique</a:t>
            </a:r>
            <a:r>
              <a:rPr sz="480" dirty="0"/>
              <a:t> id, </a:t>
            </a:r>
            <a:r>
              <a:rPr sz="480" dirty="0" err="1"/>
              <a:t>accumsan</a:t>
            </a:r>
            <a:r>
              <a:rPr sz="480" dirty="0"/>
              <a:t> ac </a:t>
            </a:r>
            <a:r>
              <a:rPr sz="480" dirty="0" err="1"/>
              <a:t>urna</a:t>
            </a:r>
            <a:r>
              <a:rPr sz="480" dirty="0"/>
              <a:t>. </a:t>
            </a:r>
            <a:r>
              <a:rPr sz="480" dirty="0" err="1"/>
              <a:t>Fusce</a:t>
            </a:r>
            <a:r>
              <a:rPr sz="480" dirty="0"/>
              <a:t> ac </a:t>
            </a:r>
            <a:r>
              <a:rPr sz="480" dirty="0" err="1"/>
              <a:t>mauris</a:t>
            </a:r>
            <a:r>
              <a:rPr sz="480" dirty="0"/>
              <a:t> lorem, </a:t>
            </a:r>
            <a:r>
              <a:rPr sz="480" dirty="0" err="1"/>
              <a:t>eu</a:t>
            </a:r>
            <a:r>
              <a:rPr sz="480" dirty="0"/>
              <a:t> </a:t>
            </a:r>
            <a:r>
              <a:rPr sz="480" dirty="0" err="1"/>
              <a:t>feugiat</a:t>
            </a:r>
            <a:r>
              <a:rPr sz="480" dirty="0"/>
              <a:t> </a:t>
            </a:r>
            <a:r>
              <a:rPr sz="480" dirty="0" err="1"/>
              <a:t>tellus</a:t>
            </a:r>
            <a:r>
              <a:rPr sz="480" dirty="0"/>
              <a:t>.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facilisi</a:t>
            </a:r>
            <a:r>
              <a:rPr sz="480" dirty="0"/>
              <a:t>. </a:t>
            </a:r>
            <a:r>
              <a:rPr sz="480" dirty="0" err="1"/>
              <a:t>Mauris</a:t>
            </a:r>
            <a:r>
              <a:rPr sz="480" dirty="0"/>
              <a:t> in </a:t>
            </a:r>
            <a:r>
              <a:rPr sz="480" dirty="0" err="1"/>
              <a:t>velit</a:t>
            </a:r>
            <a:r>
              <a:rPr sz="480" dirty="0"/>
              <a:t> </a:t>
            </a:r>
            <a:r>
              <a:rPr sz="480" dirty="0" err="1"/>
              <a:t>dapibus</a:t>
            </a:r>
            <a:r>
              <a:rPr sz="480" dirty="0"/>
              <a:t> </a:t>
            </a:r>
            <a:r>
              <a:rPr sz="480" dirty="0" err="1"/>
              <a:t>odio</a:t>
            </a:r>
            <a:r>
              <a:rPr sz="480" dirty="0"/>
              <a:t> semper </a:t>
            </a:r>
            <a:r>
              <a:rPr sz="480" dirty="0" err="1"/>
              <a:t>ultricies</a:t>
            </a:r>
            <a:r>
              <a:rPr sz="480" dirty="0"/>
              <a:t> vel </a:t>
            </a:r>
            <a:r>
              <a:rPr sz="480" dirty="0" err="1"/>
              <a:t>eu</a:t>
            </a:r>
            <a:r>
              <a:rPr sz="480" dirty="0"/>
              <a:t> diam. </a:t>
            </a:r>
            <a:r>
              <a:rPr sz="480" dirty="0" err="1"/>
              <a:t>Vivamus</a:t>
            </a:r>
            <a:r>
              <a:rPr sz="480" dirty="0"/>
              <a:t> ac </a:t>
            </a:r>
            <a:r>
              <a:rPr sz="480" dirty="0" err="1"/>
              <a:t>est</a:t>
            </a:r>
            <a:r>
              <a:rPr sz="480" dirty="0"/>
              <a:t> id </a:t>
            </a:r>
            <a:r>
              <a:rPr sz="480" dirty="0" err="1"/>
              <a:t>metus</a:t>
            </a:r>
            <a:r>
              <a:rPr sz="480" dirty="0"/>
              <a:t> </a:t>
            </a:r>
            <a:r>
              <a:rPr sz="480" dirty="0" err="1"/>
              <a:t>mattis</a:t>
            </a:r>
            <a:r>
              <a:rPr sz="480" dirty="0"/>
              <a:t> </a:t>
            </a:r>
            <a:r>
              <a:rPr sz="480" dirty="0" err="1"/>
              <a:t>placerat</a:t>
            </a:r>
            <a:r>
              <a:rPr sz="480" dirty="0"/>
              <a:t>. Maecenas </a:t>
            </a:r>
            <a:r>
              <a:rPr sz="480" dirty="0" err="1"/>
              <a:t>feugiat</a:t>
            </a:r>
            <a:r>
              <a:rPr sz="480" dirty="0"/>
              <a:t> </a:t>
            </a:r>
            <a:r>
              <a:rPr sz="480" dirty="0" err="1"/>
              <a:t>tortor</a:t>
            </a:r>
            <a:r>
              <a:rPr sz="480" dirty="0"/>
              <a:t> vitae </a:t>
            </a:r>
            <a:r>
              <a:rPr sz="480" dirty="0" err="1"/>
              <a:t>lacus</a:t>
            </a:r>
            <a:r>
              <a:rPr sz="480" dirty="0"/>
              <a:t> </a:t>
            </a:r>
            <a:r>
              <a:rPr sz="480" dirty="0" err="1"/>
              <a:t>scelerisque</a:t>
            </a:r>
            <a:r>
              <a:rPr sz="480" dirty="0"/>
              <a:t> </a:t>
            </a:r>
            <a:r>
              <a:rPr sz="480" dirty="0" err="1"/>
              <a:t>fringilla</a:t>
            </a:r>
            <a:r>
              <a:rPr sz="480" dirty="0"/>
              <a:t> </a:t>
            </a:r>
            <a:r>
              <a:rPr sz="480" dirty="0" err="1"/>
              <a:t>aliquet</a:t>
            </a:r>
            <a:r>
              <a:rPr sz="480" dirty="0"/>
              <a:t> </a:t>
            </a:r>
            <a:r>
              <a:rPr sz="480" dirty="0" err="1"/>
              <a:t>lacus</a:t>
            </a:r>
            <a:r>
              <a:rPr sz="480" dirty="0"/>
              <a:t> semper. Ut et </a:t>
            </a:r>
            <a:r>
              <a:rPr sz="480" dirty="0" err="1"/>
              <a:t>orci</a:t>
            </a:r>
            <a:r>
              <a:rPr sz="480" dirty="0"/>
              <a:t> id </a:t>
            </a:r>
            <a:r>
              <a:rPr sz="480" dirty="0" err="1"/>
              <a:t>augue</a:t>
            </a:r>
            <a:r>
              <a:rPr sz="480" dirty="0"/>
              <a:t> </a:t>
            </a:r>
            <a:r>
              <a:rPr sz="480" dirty="0" err="1"/>
              <a:t>varius</a:t>
            </a:r>
            <a:r>
              <a:rPr sz="480" dirty="0"/>
              <a:t> semper at </a:t>
            </a:r>
            <a:r>
              <a:rPr sz="480" dirty="0" err="1"/>
              <a:t>quis</a:t>
            </a:r>
            <a:r>
              <a:rPr sz="480" dirty="0"/>
              <a:t> </a:t>
            </a:r>
            <a:r>
              <a:rPr sz="480" dirty="0" err="1"/>
              <a:t>tortor</a:t>
            </a:r>
            <a:r>
              <a:rPr sz="480" dirty="0"/>
              <a:t>. Duis in dui magna. Class </a:t>
            </a:r>
            <a:r>
              <a:rPr sz="480" dirty="0" err="1"/>
              <a:t>aptent</a:t>
            </a:r>
            <a:r>
              <a:rPr sz="480" dirty="0"/>
              <a:t> </a:t>
            </a:r>
            <a:r>
              <a:rPr sz="480" dirty="0" err="1"/>
              <a:t>taciti</a:t>
            </a:r>
            <a:r>
              <a:rPr sz="480" dirty="0"/>
              <a:t> </a:t>
            </a:r>
            <a:r>
              <a:rPr sz="480" dirty="0" err="1"/>
              <a:t>sociosqu</a:t>
            </a:r>
            <a:r>
              <a:rPr sz="480" dirty="0"/>
              <a:t> ad </a:t>
            </a:r>
            <a:r>
              <a:rPr sz="480" dirty="0" err="1"/>
              <a:t>litora</a:t>
            </a:r>
            <a:r>
              <a:rPr sz="480" dirty="0"/>
              <a:t> </a:t>
            </a:r>
            <a:r>
              <a:rPr sz="480" dirty="0" err="1"/>
              <a:t>torquent</a:t>
            </a:r>
            <a:r>
              <a:rPr sz="480" dirty="0"/>
              <a:t> per </a:t>
            </a:r>
            <a:r>
              <a:rPr sz="480" dirty="0" err="1"/>
              <a:t>conubia</a:t>
            </a:r>
            <a:r>
              <a:rPr sz="480" dirty="0"/>
              <a:t> nostra, per </a:t>
            </a:r>
            <a:r>
              <a:rPr sz="480" dirty="0" err="1"/>
              <a:t>inceptos</a:t>
            </a:r>
            <a:r>
              <a:rPr sz="480" dirty="0"/>
              <a:t> </a:t>
            </a:r>
            <a:r>
              <a:rPr sz="480" dirty="0" err="1"/>
              <a:t>himenaeos</a:t>
            </a:r>
            <a:r>
              <a:rPr sz="480" dirty="0"/>
              <a:t>.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facilisi</a:t>
            </a:r>
            <a:r>
              <a:rPr sz="480" dirty="0"/>
              <a:t>. Maecenas </a:t>
            </a:r>
            <a:r>
              <a:rPr sz="480" dirty="0" err="1"/>
              <a:t>eleifend</a:t>
            </a:r>
            <a:r>
              <a:rPr sz="480" dirty="0"/>
              <a:t> libero vel magna </a:t>
            </a:r>
            <a:r>
              <a:rPr sz="480" dirty="0" err="1"/>
              <a:t>elementum</a:t>
            </a:r>
            <a:r>
              <a:rPr sz="480" dirty="0"/>
              <a:t> sed </a:t>
            </a:r>
            <a:r>
              <a:rPr sz="480" dirty="0" err="1"/>
              <a:t>pretium</a:t>
            </a:r>
            <a:r>
              <a:rPr sz="480" dirty="0"/>
              <a:t> dui </a:t>
            </a:r>
            <a:r>
              <a:rPr sz="480" dirty="0" err="1"/>
              <a:t>ultrices</a:t>
            </a:r>
            <a:r>
              <a:rPr sz="480" dirty="0"/>
              <a:t>. Aenean ante magna, dictum </a:t>
            </a:r>
            <a:r>
              <a:rPr sz="480" dirty="0" err="1"/>
              <a:t>ut</a:t>
            </a:r>
            <a:r>
              <a:rPr sz="480" dirty="0"/>
              <a:t> vestibulum vitae, </a:t>
            </a:r>
            <a:r>
              <a:rPr sz="480" dirty="0" err="1"/>
              <a:t>ultricies</a:t>
            </a:r>
            <a:r>
              <a:rPr sz="480" dirty="0"/>
              <a:t> in </a:t>
            </a:r>
            <a:r>
              <a:rPr sz="480" dirty="0" err="1"/>
              <a:t>risus</a:t>
            </a:r>
            <a:r>
              <a:rPr sz="480" dirty="0"/>
              <a:t>. </a:t>
            </a:r>
            <a:r>
              <a:rPr sz="480" dirty="0" err="1"/>
              <a:t>Aliquam</a:t>
            </a:r>
            <a:r>
              <a:rPr sz="480" dirty="0"/>
              <a:t> </a:t>
            </a:r>
            <a:r>
              <a:rPr sz="480" dirty="0" err="1"/>
              <a:t>enim</a:t>
            </a:r>
            <a:r>
              <a:rPr sz="480" dirty="0"/>
              <a:t> ligula, </a:t>
            </a:r>
            <a:r>
              <a:rPr sz="480" dirty="0" err="1"/>
              <a:t>commodo</a:t>
            </a:r>
            <a:r>
              <a:rPr sz="480" dirty="0"/>
              <a:t> sed </a:t>
            </a:r>
            <a:r>
              <a:rPr sz="480" dirty="0" err="1"/>
              <a:t>hendrerit</a:t>
            </a:r>
            <a:r>
              <a:rPr sz="480" dirty="0"/>
              <a:t> in, </a:t>
            </a:r>
            <a:r>
              <a:rPr sz="480" dirty="0" err="1"/>
              <a:t>sagittis</a:t>
            </a:r>
            <a:r>
              <a:rPr sz="480" dirty="0"/>
              <a:t>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augue</a:t>
            </a:r>
            <a:r>
              <a:rPr sz="480" dirty="0"/>
              <a:t>. In </a:t>
            </a:r>
            <a:r>
              <a:rPr sz="480" dirty="0" err="1"/>
              <a:t>pellentesque</a:t>
            </a:r>
            <a:r>
              <a:rPr sz="480" dirty="0"/>
              <a:t> </a:t>
            </a:r>
            <a:r>
              <a:rPr sz="480" dirty="0" err="1"/>
              <a:t>massa</a:t>
            </a:r>
            <a:r>
              <a:rPr sz="480" dirty="0"/>
              <a:t> at </a:t>
            </a:r>
            <a:r>
              <a:rPr sz="480" dirty="0" err="1"/>
              <a:t>purus</a:t>
            </a:r>
            <a:r>
              <a:rPr sz="480" dirty="0"/>
              <a:t> </a:t>
            </a:r>
            <a:r>
              <a:rPr sz="480" dirty="0" err="1"/>
              <a:t>tincidunt</a:t>
            </a:r>
            <a:r>
              <a:rPr sz="480" dirty="0"/>
              <a:t> gravida. Nunc </a:t>
            </a:r>
            <a:r>
              <a:rPr sz="480" dirty="0" err="1"/>
              <a:t>consectetur</a:t>
            </a:r>
            <a:r>
              <a:rPr sz="480" dirty="0"/>
              <a:t>, </a:t>
            </a:r>
            <a:r>
              <a:rPr sz="480" dirty="0" err="1"/>
              <a:t>nunc</a:t>
            </a:r>
            <a:r>
              <a:rPr sz="480" dirty="0"/>
              <a:t> ac </a:t>
            </a:r>
            <a:r>
              <a:rPr sz="480" dirty="0" err="1"/>
              <a:t>elementum</a:t>
            </a:r>
            <a:r>
              <a:rPr sz="480" dirty="0"/>
              <a:t> </a:t>
            </a:r>
            <a:r>
              <a:rPr sz="480" dirty="0" err="1"/>
              <a:t>ullamcorper</a:t>
            </a:r>
            <a:r>
              <a:rPr sz="480" dirty="0"/>
              <a:t>, eros </a:t>
            </a:r>
            <a:r>
              <a:rPr sz="480" dirty="0" err="1"/>
              <a:t>tellus</a:t>
            </a:r>
            <a:r>
              <a:rPr sz="480" dirty="0"/>
              <a:t> dictum </a:t>
            </a:r>
            <a:r>
              <a:rPr sz="480" dirty="0" err="1"/>
              <a:t>leo</a:t>
            </a:r>
            <a:r>
              <a:rPr sz="480" dirty="0"/>
              <a:t>, </a:t>
            </a:r>
            <a:r>
              <a:rPr sz="480" dirty="0" err="1"/>
              <a:t>consectetur</a:t>
            </a:r>
            <a:r>
              <a:rPr sz="480" dirty="0"/>
              <a:t> cursus diam </a:t>
            </a:r>
            <a:r>
              <a:rPr sz="480" dirty="0" err="1"/>
              <a:t>arcu</a:t>
            </a:r>
            <a:r>
              <a:rPr sz="480" dirty="0"/>
              <a:t> </a:t>
            </a:r>
            <a:r>
              <a:rPr sz="480" dirty="0" err="1"/>
              <a:t>ut</a:t>
            </a:r>
            <a:r>
              <a:rPr sz="480" dirty="0"/>
              <a:t> </a:t>
            </a:r>
            <a:r>
              <a:rPr sz="480" dirty="0" err="1"/>
              <a:t>quam</a:t>
            </a:r>
            <a:r>
              <a:rPr sz="480" dirty="0"/>
              <a:t>. Aenean </a:t>
            </a:r>
            <a:r>
              <a:rPr sz="480" dirty="0" err="1"/>
              <a:t>pretium</a:t>
            </a:r>
            <a:r>
              <a:rPr sz="480" dirty="0"/>
              <a:t> </a:t>
            </a:r>
            <a:r>
              <a:rPr sz="480" dirty="0" err="1"/>
              <a:t>tortor</a:t>
            </a:r>
            <a:r>
              <a:rPr sz="480" dirty="0"/>
              <a:t> vel </a:t>
            </a:r>
            <a:r>
              <a:rPr sz="480" dirty="0" err="1"/>
              <a:t>turpis</a:t>
            </a:r>
            <a:r>
              <a:rPr sz="480" dirty="0"/>
              <a:t> </a:t>
            </a:r>
            <a:r>
              <a:rPr sz="480" dirty="0" err="1"/>
              <a:t>rhoncus</a:t>
            </a:r>
            <a:r>
              <a:rPr sz="480" dirty="0"/>
              <a:t> in </a:t>
            </a:r>
            <a:r>
              <a:rPr sz="480" dirty="0" err="1"/>
              <a:t>pretium</a:t>
            </a:r>
            <a:r>
              <a:rPr sz="480" dirty="0"/>
              <a:t> eros </a:t>
            </a:r>
            <a:r>
              <a:rPr sz="480" dirty="0" err="1"/>
              <a:t>varius</a:t>
            </a:r>
            <a:r>
              <a:rPr sz="480" dirty="0"/>
              <a:t>. </a:t>
            </a:r>
            <a:r>
              <a:rPr sz="480" dirty="0" err="1"/>
              <a:t>Aliquam</a:t>
            </a:r>
            <a:r>
              <a:rPr sz="480" dirty="0"/>
              <a:t> </a:t>
            </a:r>
            <a:r>
              <a:rPr sz="480" dirty="0" err="1"/>
              <a:t>erat</a:t>
            </a:r>
            <a:r>
              <a:rPr sz="480" dirty="0"/>
              <a:t> </a:t>
            </a:r>
            <a:r>
              <a:rPr sz="480" dirty="0" err="1"/>
              <a:t>volutpat</a:t>
            </a:r>
            <a:r>
              <a:rPr sz="480" dirty="0"/>
              <a:t>. Integer lacinia, </a:t>
            </a:r>
            <a:r>
              <a:rPr sz="480" dirty="0" err="1"/>
              <a:t>turpis</a:t>
            </a:r>
            <a:r>
              <a:rPr sz="480" dirty="0"/>
              <a:t> sed </a:t>
            </a:r>
            <a:r>
              <a:rPr sz="480" dirty="0" err="1"/>
              <a:t>feugiat</a:t>
            </a:r>
            <a:r>
              <a:rPr sz="480" dirty="0"/>
              <a:t> </a:t>
            </a:r>
            <a:r>
              <a:rPr sz="480" dirty="0" err="1"/>
              <a:t>sagittis</a:t>
            </a:r>
            <a:r>
              <a:rPr sz="480" dirty="0"/>
              <a:t>, </a:t>
            </a:r>
            <a:r>
              <a:rPr sz="480" dirty="0" err="1"/>
              <a:t>tortor</a:t>
            </a:r>
            <a:r>
              <a:rPr sz="480" dirty="0"/>
              <a:t> </a:t>
            </a:r>
            <a:r>
              <a:rPr sz="480" dirty="0" err="1"/>
              <a:t>elit</a:t>
            </a:r>
            <a:r>
              <a:rPr sz="480" dirty="0"/>
              <a:t> </a:t>
            </a:r>
            <a:r>
              <a:rPr sz="480" dirty="0" err="1"/>
              <a:t>feugiat</a:t>
            </a:r>
            <a:r>
              <a:rPr sz="480" dirty="0"/>
              <a:t> </a:t>
            </a:r>
            <a:r>
              <a:rPr sz="480" dirty="0" err="1"/>
              <a:t>justo</a:t>
            </a:r>
            <a:r>
              <a:rPr sz="480" dirty="0"/>
              <a:t>, id porta </a:t>
            </a:r>
            <a:r>
              <a:rPr sz="480" dirty="0" err="1"/>
              <a:t>arcu</a:t>
            </a:r>
            <a:r>
              <a:rPr sz="480" dirty="0"/>
              <a:t> mi </a:t>
            </a:r>
            <a:r>
              <a:rPr sz="480" dirty="0" err="1"/>
              <a:t>quis</a:t>
            </a:r>
            <a:r>
              <a:rPr sz="480" dirty="0"/>
              <a:t> </a:t>
            </a:r>
            <a:r>
              <a:rPr sz="480" dirty="0" err="1"/>
              <a:t>risus</a:t>
            </a:r>
            <a:r>
              <a:rPr sz="480" dirty="0"/>
              <a:t>.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ut</a:t>
            </a:r>
            <a:r>
              <a:rPr sz="480" dirty="0"/>
              <a:t> </a:t>
            </a:r>
            <a:r>
              <a:rPr sz="480" dirty="0" err="1"/>
              <a:t>rutrum</a:t>
            </a:r>
            <a:r>
              <a:rPr sz="480" dirty="0"/>
              <a:t> </a:t>
            </a:r>
            <a:r>
              <a:rPr sz="480" dirty="0" err="1"/>
              <a:t>lectus</a:t>
            </a:r>
            <a:r>
              <a:rPr sz="480" dirty="0"/>
              <a:t>. Cras </a:t>
            </a:r>
            <a:r>
              <a:rPr sz="480" dirty="0" err="1"/>
              <a:t>facilisis</a:t>
            </a:r>
            <a:r>
              <a:rPr sz="480" dirty="0"/>
              <a:t> porta </a:t>
            </a:r>
            <a:r>
              <a:rPr sz="480" dirty="0" err="1"/>
              <a:t>urna</a:t>
            </a:r>
            <a:r>
              <a:rPr sz="480" dirty="0"/>
              <a:t> id </a:t>
            </a:r>
            <a:r>
              <a:rPr sz="480" dirty="0" err="1"/>
              <a:t>rutrum.Nunc</a:t>
            </a:r>
            <a:r>
              <a:rPr sz="480" dirty="0"/>
              <a:t>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sagittis</a:t>
            </a:r>
            <a:r>
              <a:rPr sz="480" dirty="0"/>
              <a:t> </a:t>
            </a:r>
            <a:r>
              <a:rPr sz="480" dirty="0" err="1"/>
              <a:t>felis</a:t>
            </a:r>
            <a:r>
              <a:rPr sz="480" dirty="0"/>
              <a:t>. Sed </a:t>
            </a:r>
            <a:r>
              <a:rPr sz="480" dirty="0" err="1"/>
              <a:t>mattis</a:t>
            </a:r>
            <a:r>
              <a:rPr sz="480" dirty="0"/>
              <a:t> </a:t>
            </a:r>
            <a:r>
              <a:rPr sz="480" dirty="0" err="1"/>
              <a:t>dignissim</a:t>
            </a:r>
            <a:r>
              <a:rPr sz="480" dirty="0"/>
              <a:t> </a:t>
            </a:r>
            <a:r>
              <a:rPr sz="480" dirty="0" err="1"/>
              <a:t>nibh</a:t>
            </a:r>
            <a:r>
              <a:rPr sz="480" dirty="0"/>
              <a:t>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sollicitudin</a:t>
            </a:r>
            <a:r>
              <a:rPr sz="480" dirty="0"/>
              <a:t>. Cras ac </a:t>
            </a:r>
            <a:r>
              <a:rPr sz="480" dirty="0" err="1"/>
              <a:t>massa</a:t>
            </a:r>
            <a:r>
              <a:rPr sz="480" dirty="0"/>
              <a:t> </a:t>
            </a:r>
            <a:r>
              <a:rPr sz="480" dirty="0" err="1"/>
              <a:t>massa</a:t>
            </a:r>
            <a:r>
              <a:rPr sz="480" dirty="0"/>
              <a:t>. </a:t>
            </a:r>
            <a:r>
              <a:rPr sz="480" dirty="0" err="1"/>
              <a:t>Quisque</a:t>
            </a:r>
            <a:r>
              <a:rPr sz="480" dirty="0"/>
              <a:t> vitae </a:t>
            </a:r>
            <a:r>
              <a:rPr sz="480" dirty="0" err="1"/>
              <a:t>mollis</a:t>
            </a:r>
            <a:r>
              <a:rPr sz="480" dirty="0"/>
              <a:t> diam. </a:t>
            </a:r>
            <a:r>
              <a:rPr sz="480" dirty="0" err="1"/>
              <a:t>Etiam</a:t>
            </a:r>
            <a:r>
              <a:rPr sz="480" dirty="0"/>
              <a:t> </a:t>
            </a:r>
            <a:r>
              <a:rPr sz="480" dirty="0" err="1"/>
              <a:t>suscipit</a:t>
            </a:r>
            <a:r>
              <a:rPr sz="480" dirty="0"/>
              <a:t> </a:t>
            </a:r>
            <a:r>
              <a:rPr sz="480" dirty="0" err="1"/>
              <a:t>imperdiet</a:t>
            </a:r>
            <a:r>
              <a:rPr sz="480" dirty="0"/>
              <a:t> dui, a </a:t>
            </a:r>
            <a:r>
              <a:rPr sz="480" dirty="0" err="1"/>
              <a:t>mollis</a:t>
            </a:r>
            <a:r>
              <a:rPr sz="480" dirty="0"/>
              <a:t> </a:t>
            </a:r>
            <a:r>
              <a:rPr sz="480" dirty="0" err="1"/>
              <a:t>enim</a:t>
            </a:r>
            <a:r>
              <a:rPr sz="480" dirty="0"/>
              <a:t> </a:t>
            </a:r>
            <a:r>
              <a:rPr sz="480" dirty="0" err="1"/>
              <a:t>pretium</a:t>
            </a:r>
            <a:r>
              <a:rPr sz="480" dirty="0"/>
              <a:t> </a:t>
            </a:r>
            <a:r>
              <a:rPr sz="480" dirty="0" err="1"/>
              <a:t>eget</a:t>
            </a:r>
            <a:r>
              <a:rPr sz="480" dirty="0"/>
              <a:t>. In </a:t>
            </a:r>
            <a:r>
              <a:rPr sz="480" dirty="0" err="1"/>
              <a:t>viverra</a:t>
            </a:r>
            <a:r>
              <a:rPr sz="480" dirty="0"/>
              <a:t> </a:t>
            </a:r>
            <a:r>
              <a:rPr sz="480" dirty="0" err="1"/>
              <a:t>fringilla</a:t>
            </a:r>
            <a:r>
              <a:rPr sz="480" dirty="0"/>
              <a:t> </a:t>
            </a:r>
            <a:r>
              <a:rPr sz="480" dirty="0" err="1"/>
              <a:t>orci</a:t>
            </a:r>
            <a:r>
              <a:rPr sz="480" dirty="0"/>
              <a:t> non pulvinar. Nam </a:t>
            </a:r>
            <a:r>
              <a:rPr sz="480" dirty="0" err="1"/>
              <a:t>facilisis</a:t>
            </a:r>
            <a:r>
              <a:rPr sz="480" dirty="0"/>
              <a:t> </a:t>
            </a:r>
            <a:r>
              <a:rPr sz="480" dirty="0" err="1"/>
              <a:t>odio</a:t>
            </a:r>
            <a:r>
              <a:rPr sz="480" dirty="0"/>
              <a:t>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risus</a:t>
            </a:r>
            <a:r>
              <a:rPr sz="480" dirty="0"/>
              <a:t> convallis </a:t>
            </a:r>
            <a:r>
              <a:rPr sz="480" dirty="0" err="1"/>
              <a:t>ut</a:t>
            </a:r>
            <a:r>
              <a:rPr sz="480" dirty="0"/>
              <a:t> </a:t>
            </a:r>
            <a:r>
              <a:rPr sz="480" dirty="0" err="1"/>
              <a:t>iaculis</a:t>
            </a:r>
            <a:r>
              <a:rPr sz="480" dirty="0"/>
              <a:t> </a:t>
            </a:r>
            <a:r>
              <a:rPr sz="480" dirty="0" err="1"/>
              <a:t>odio</a:t>
            </a:r>
            <a:r>
              <a:rPr sz="480" dirty="0"/>
              <a:t> porta. </a:t>
            </a:r>
            <a:r>
              <a:rPr sz="480" dirty="0" err="1"/>
              <a:t>Quisque</a:t>
            </a:r>
            <a:r>
              <a:rPr sz="480" dirty="0"/>
              <a:t> </a:t>
            </a:r>
            <a:r>
              <a:rPr sz="480" dirty="0" err="1"/>
              <a:t>tincidunt</a:t>
            </a:r>
            <a:r>
              <a:rPr sz="480" dirty="0"/>
              <a:t> </a:t>
            </a:r>
            <a:r>
              <a:rPr sz="480" dirty="0" err="1"/>
              <a:t>quam</a:t>
            </a:r>
            <a:r>
              <a:rPr sz="480" dirty="0"/>
              <a:t>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neque</a:t>
            </a:r>
            <a:r>
              <a:rPr sz="480" dirty="0"/>
              <a:t> </a:t>
            </a:r>
            <a:r>
              <a:rPr sz="480" dirty="0" err="1"/>
              <a:t>iaculis</a:t>
            </a:r>
            <a:r>
              <a:rPr sz="480" dirty="0"/>
              <a:t> tempus. In hac </a:t>
            </a:r>
            <a:r>
              <a:rPr sz="480" dirty="0" err="1"/>
              <a:t>habitasse</a:t>
            </a:r>
            <a:r>
              <a:rPr sz="480" dirty="0"/>
              <a:t> </a:t>
            </a:r>
            <a:r>
              <a:rPr sz="480" dirty="0" err="1"/>
              <a:t>platea</a:t>
            </a:r>
            <a:r>
              <a:rPr sz="480" dirty="0"/>
              <a:t> </a:t>
            </a:r>
            <a:r>
              <a:rPr sz="480" dirty="0" err="1"/>
              <a:t>dictumst</a:t>
            </a:r>
            <a:r>
              <a:rPr sz="480" dirty="0"/>
              <a:t>. </a:t>
            </a:r>
            <a:r>
              <a:rPr sz="480" dirty="0" err="1"/>
              <a:t>Phasellus</a:t>
            </a:r>
            <a:r>
              <a:rPr sz="480" dirty="0"/>
              <a:t> sed </a:t>
            </a:r>
            <a:r>
              <a:rPr sz="480" dirty="0" err="1"/>
              <a:t>nunc</a:t>
            </a:r>
            <a:r>
              <a:rPr sz="480" dirty="0"/>
              <a:t> </a:t>
            </a:r>
            <a:r>
              <a:rPr sz="480" dirty="0" err="1"/>
              <a:t>quam</a:t>
            </a:r>
            <a:r>
              <a:rPr sz="480" dirty="0"/>
              <a:t>, in </a:t>
            </a:r>
            <a:r>
              <a:rPr sz="480" dirty="0" err="1"/>
              <a:t>pellentesque</a:t>
            </a:r>
            <a:r>
              <a:rPr sz="480" dirty="0"/>
              <a:t> </a:t>
            </a:r>
            <a:r>
              <a:rPr sz="480" dirty="0" err="1"/>
              <a:t>massa</a:t>
            </a:r>
            <a:r>
              <a:rPr sz="480" dirty="0"/>
              <a:t>. </a:t>
            </a:r>
            <a:r>
              <a:rPr sz="480" dirty="0" err="1"/>
              <a:t>Suspendisse</a:t>
            </a:r>
            <a:r>
              <a:rPr sz="480" dirty="0"/>
              <a:t> </a:t>
            </a:r>
            <a:r>
              <a:rPr sz="480" dirty="0" err="1"/>
              <a:t>mauris</a:t>
            </a:r>
            <a:r>
              <a:rPr sz="480" dirty="0"/>
              <a:t> </a:t>
            </a:r>
            <a:r>
              <a:rPr sz="480" dirty="0" err="1"/>
              <a:t>purus</a:t>
            </a:r>
            <a:r>
              <a:rPr sz="480" dirty="0"/>
              <a:t>, </a:t>
            </a:r>
            <a:r>
              <a:rPr sz="480" dirty="0" err="1"/>
              <a:t>ornare</a:t>
            </a:r>
            <a:r>
              <a:rPr sz="480" dirty="0"/>
              <a:t> </a:t>
            </a:r>
            <a:r>
              <a:rPr sz="480" dirty="0" err="1"/>
              <a:t>eget</a:t>
            </a:r>
            <a:r>
              <a:rPr sz="480" dirty="0"/>
              <a:t> </a:t>
            </a:r>
            <a:r>
              <a:rPr sz="480" dirty="0" err="1"/>
              <a:t>suscipit</a:t>
            </a:r>
            <a:r>
              <a:rPr sz="480" dirty="0"/>
              <a:t> sit </a:t>
            </a:r>
            <a:r>
              <a:rPr sz="480" dirty="0" err="1"/>
              <a:t>amet</a:t>
            </a:r>
            <a:r>
              <a:rPr sz="480" dirty="0"/>
              <a:t>, </a:t>
            </a:r>
            <a:r>
              <a:rPr sz="480" dirty="0" err="1"/>
              <a:t>rhoncus</a:t>
            </a:r>
            <a:r>
              <a:rPr sz="480" dirty="0"/>
              <a:t>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elit</a:t>
            </a:r>
            <a:r>
              <a:rPr sz="480" dirty="0"/>
              <a:t>. </a:t>
            </a:r>
            <a:r>
              <a:rPr sz="480" dirty="0" err="1"/>
              <a:t>Etiam</a:t>
            </a:r>
            <a:r>
              <a:rPr sz="480" dirty="0"/>
              <a:t> in </a:t>
            </a:r>
            <a:r>
              <a:rPr sz="480" dirty="0" err="1"/>
              <a:t>massa</a:t>
            </a:r>
            <a:r>
              <a:rPr sz="480" dirty="0"/>
              <a:t> non </a:t>
            </a:r>
            <a:r>
              <a:rPr sz="480" dirty="0" err="1"/>
              <a:t>augue</a:t>
            </a:r>
            <a:r>
              <a:rPr sz="480" dirty="0"/>
              <a:t> </a:t>
            </a:r>
            <a:r>
              <a:rPr sz="480" dirty="0" err="1"/>
              <a:t>tempor</a:t>
            </a:r>
            <a:r>
              <a:rPr sz="480" dirty="0"/>
              <a:t> </a:t>
            </a:r>
            <a:r>
              <a:rPr sz="480" dirty="0" err="1"/>
              <a:t>dignissim</a:t>
            </a:r>
            <a:r>
              <a:rPr sz="480" dirty="0"/>
              <a:t>.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facilisi</a:t>
            </a:r>
            <a:r>
              <a:rPr sz="480" dirty="0"/>
              <a:t>. Morbi sed </a:t>
            </a:r>
            <a:r>
              <a:rPr sz="480" dirty="0" err="1"/>
              <a:t>placerat</a:t>
            </a:r>
            <a:r>
              <a:rPr sz="480" dirty="0"/>
              <a:t> </a:t>
            </a:r>
            <a:r>
              <a:rPr sz="480" dirty="0" err="1"/>
              <a:t>neque</a:t>
            </a:r>
            <a:r>
              <a:rPr sz="480" dirty="0"/>
              <a:t>. Maecenas </a:t>
            </a:r>
            <a:r>
              <a:rPr sz="480" dirty="0" err="1"/>
              <a:t>nunc</a:t>
            </a:r>
            <a:r>
              <a:rPr sz="480" dirty="0"/>
              <a:t> </a:t>
            </a:r>
            <a:r>
              <a:rPr sz="480" dirty="0" err="1"/>
              <a:t>lectus</a:t>
            </a:r>
            <a:r>
              <a:rPr sz="480" dirty="0"/>
              <a:t>, </a:t>
            </a:r>
            <a:r>
              <a:rPr sz="480" dirty="0" err="1"/>
              <a:t>congue</a:t>
            </a:r>
            <a:r>
              <a:rPr sz="480" dirty="0"/>
              <a:t> at vestibulum </a:t>
            </a:r>
            <a:r>
              <a:rPr sz="480" dirty="0" err="1"/>
              <a:t>quis</a:t>
            </a:r>
            <a:r>
              <a:rPr sz="480" dirty="0"/>
              <a:t>, </a:t>
            </a:r>
            <a:r>
              <a:rPr sz="480" dirty="0" err="1"/>
              <a:t>faucibus</a:t>
            </a:r>
            <a:r>
              <a:rPr sz="480" dirty="0"/>
              <a:t> id </a:t>
            </a:r>
            <a:r>
              <a:rPr sz="480" dirty="0" err="1"/>
              <a:t>tortor</a:t>
            </a:r>
            <a:r>
              <a:rPr sz="480" dirty="0"/>
              <a:t>.</a:t>
            </a:r>
            <a:endParaRPr lang="en-AU" sz="480" dirty="0"/>
          </a:p>
          <a:p>
            <a:endParaRPr lang="en-AU" sz="480" dirty="0"/>
          </a:p>
          <a:p>
            <a:endParaRPr lang="en-AU" sz="480" dirty="0"/>
          </a:p>
          <a:p>
            <a:endParaRPr sz="480" dirty="0"/>
          </a:p>
        </p:txBody>
      </p:sp>
      <p:sp>
        <p:nvSpPr>
          <p:cNvPr id="118" name="Rectangle 8"/>
          <p:cNvSpPr txBox="1"/>
          <p:nvPr/>
        </p:nvSpPr>
        <p:spPr>
          <a:xfrm>
            <a:off x="2118360" y="2315795"/>
            <a:ext cx="1752600" cy="11258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480" dirty="0" err="1"/>
              <a:t>Aliquam</a:t>
            </a:r>
            <a:r>
              <a:rPr sz="480" dirty="0"/>
              <a:t> </a:t>
            </a:r>
            <a:r>
              <a:rPr sz="480" dirty="0" err="1"/>
              <a:t>suscipit</a:t>
            </a:r>
            <a:r>
              <a:rPr sz="480" dirty="0"/>
              <a:t> </a:t>
            </a:r>
            <a:r>
              <a:rPr sz="480" dirty="0" err="1"/>
              <a:t>est</a:t>
            </a:r>
            <a:r>
              <a:rPr sz="480" dirty="0"/>
              <a:t> in </a:t>
            </a:r>
            <a:r>
              <a:rPr sz="480" dirty="0" err="1"/>
              <a:t>urna</a:t>
            </a:r>
            <a:r>
              <a:rPr sz="480" dirty="0"/>
              <a:t> cursus </a:t>
            </a:r>
            <a:r>
              <a:rPr sz="480" dirty="0" err="1"/>
              <a:t>varius</a:t>
            </a:r>
            <a:r>
              <a:rPr sz="480" dirty="0"/>
              <a:t>. </a:t>
            </a:r>
            <a:r>
              <a:rPr sz="480" dirty="0" err="1"/>
              <a:t>Vivamus</a:t>
            </a:r>
            <a:r>
              <a:rPr sz="480" dirty="0"/>
              <a:t> in </a:t>
            </a:r>
            <a:r>
              <a:rPr sz="480" dirty="0" err="1"/>
              <a:t>urna</a:t>
            </a:r>
            <a:r>
              <a:rPr sz="480" dirty="0"/>
              <a:t> ligula. </a:t>
            </a:r>
            <a:r>
              <a:rPr sz="480" dirty="0" err="1"/>
              <a:t>Suspendisse</a:t>
            </a:r>
            <a:r>
              <a:rPr sz="480" dirty="0"/>
              <a:t> </a:t>
            </a:r>
            <a:r>
              <a:rPr sz="480" dirty="0" err="1"/>
              <a:t>tincidunt</a:t>
            </a:r>
            <a:r>
              <a:rPr sz="480" dirty="0"/>
              <a:t> </a:t>
            </a:r>
            <a:r>
              <a:rPr sz="480" dirty="0" err="1"/>
              <a:t>pellentesque</a:t>
            </a:r>
            <a:r>
              <a:rPr sz="480" dirty="0"/>
              <a:t> </a:t>
            </a:r>
            <a:r>
              <a:rPr sz="480" dirty="0" err="1"/>
              <a:t>bibendum</a:t>
            </a:r>
            <a:r>
              <a:rPr sz="480" dirty="0"/>
              <a:t>. </a:t>
            </a:r>
            <a:r>
              <a:rPr sz="480" dirty="0" err="1"/>
              <a:t>Suspendisse</a:t>
            </a:r>
            <a:r>
              <a:rPr sz="480" dirty="0"/>
              <a:t> </a:t>
            </a:r>
            <a:r>
              <a:rPr sz="480" dirty="0" err="1"/>
              <a:t>lobortis</a:t>
            </a:r>
            <a:r>
              <a:rPr sz="480" dirty="0"/>
              <a:t> </a:t>
            </a:r>
            <a:r>
              <a:rPr sz="480" dirty="0" err="1"/>
              <a:t>ornare</a:t>
            </a:r>
            <a:r>
              <a:rPr sz="480" dirty="0"/>
              <a:t> </a:t>
            </a:r>
            <a:r>
              <a:rPr sz="480" dirty="0" err="1"/>
              <a:t>velit</a:t>
            </a:r>
            <a:r>
              <a:rPr sz="480" dirty="0"/>
              <a:t>, sed </a:t>
            </a:r>
            <a:r>
              <a:rPr sz="480" dirty="0" err="1"/>
              <a:t>lobortis</a:t>
            </a:r>
            <a:r>
              <a:rPr sz="480" dirty="0"/>
              <a:t> </a:t>
            </a:r>
            <a:r>
              <a:rPr sz="480" dirty="0" err="1"/>
              <a:t>nunc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</a:t>
            </a:r>
            <a:r>
              <a:rPr sz="480" dirty="0" err="1"/>
              <a:t>quis</a:t>
            </a:r>
            <a:r>
              <a:rPr sz="480" dirty="0"/>
              <a:t>. Integer </a:t>
            </a:r>
            <a:r>
              <a:rPr sz="480" dirty="0" err="1"/>
              <a:t>porttitor</a:t>
            </a:r>
            <a:r>
              <a:rPr sz="480" dirty="0"/>
              <a:t> ipsum vitae nisi auctor </a:t>
            </a:r>
            <a:r>
              <a:rPr sz="480" dirty="0" err="1"/>
              <a:t>blandit</a:t>
            </a:r>
            <a:r>
              <a:rPr sz="480" dirty="0"/>
              <a:t>. Cras in </a:t>
            </a:r>
            <a:r>
              <a:rPr sz="480" dirty="0" err="1"/>
              <a:t>nisl</a:t>
            </a:r>
            <a:r>
              <a:rPr sz="480" dirty="0"/>
              <a:t> sed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laoreet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vel at ligula. </a:t>
            </a:r>
            <a:r>
              <a:rPr sz="480" dirty="0" err="1"/>
              <a:t>Nulla</a:t>
            </a:r>
            <a:r>
              <a:rPr sz="480" dirty="0"/>
              <a:t> in </a:t>
            </a:r>
            <a:r>
              <a:rPr sz="480" dirty="0" err="1"/>
              <a:t>nunc</a:t>
            </a:r>
            <a:r>
              <a:rPr sz="480" dirty="0"/>
              <a:t> </a:t>
            </a:r>
            <a:r>
              <a:rPr sz="480" dirty="0" err="1"/>
              <a:t>massa</a:t>
            </a:r>
            <a:r>
              <a:rPr sz="480" dirty="0"/>
              <a:t>, </a:t>
            </a:r>
            <a:r>
              <a:rPr sz="480" dirty="0" err="1"/>
              <a:t>quis</a:t>
            </a:r>
            <a:r>
              <a:rPr sz="480" dirty="0"/>
              <a:t> </a:t>
            </a:r>
            <a:r>
              <a:rPr sz="480" dirty="0" err="1"/>
              <a:t>placerat</a:t>
            </a:r>
            <a:r>
              <a:rPr sz="480" dirty="0"/>
              <a:t> </a:t>
            </a:r>
            <a:r>
              <a:rPr sz="480" dirty="0" err="1"/>
              <a:t>metus</a:t>
            </a:r>
            <a:r>
              <a:rPr sz="480" dirty="0"/>
              <a:t>. Ut non ligula </a:t>
            </a:r>
            <a:r>
              <a:rPr sz="480" dirty="0" err="1"/>
              <a:t>sem</a:t>
            </a:r>
            <a:r>
              <a:rPr sz="480" dirty="0"/>
              <a:t>,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aliquet</a:t>
            </a:r>
            <a:r>
              <a:rPr sz="480" dirty="0"/>
              <a:t> </a:t>
            </a:r>
            <a:r>
              <a:rPr sz="480" dirty="0" err="1"/>
              <a:t>lectus</a:t>
            </a:r>
            <a:r>
              <a:rPr sz="480" dirty="0"/>
              <a:t>. Nunc at </a:t>
            </a:r>
            <a:r>
              <a:rPr sz="480" dirty="0" err="1"/>
              <a:t>elit</a:t>
            </a:r>
            <a:r>
              <a:rPr sz="480" dirty="0"/>
              <a:t> </a:t>
            </a:r>
            <a:r>
              <a:rPr sz="480" dirty="0" err="1"/>
              <a:t>sem</a:t>
            </a:r>
            <a:r>
              <a:rPr sz="480" dirty="0"/>
              <a:t>, </a:t>
            </a:r>
            <a:r>
              <a:rPr sz="480" dirty="0" err="1"/>
              <a:t>quis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diam. Nam et </a:t>
            </a:r>
            <a:r>
              <a:rPr sz="480" dirty="0" err="1"/>
              <a:t>arcu</a:t>
            </a:r>
            <a:r>
              <a:rPr sz="480" dirty="0"/>
              <a:t> </a:t>
            </a:r>
            <a:r>
              <a:rPr sz="480" dirty="0" err="1"/>
              <a:t>erat</a:t>
            </a:r>
            <a:r>
              <a:rPr sz="480" dirty="0"/>
              <a:t>. Vestibulum id </a:t>
            </a:r>
            <a:r>
              <a:rPr sz="480" dirty="0" err="1"/>
              <a:t>lacus</a:t>
            </a:r>
            <a:r>
              <a:rPr sz="480" dirty="0"/>
              <a:t> vel </a:t>
            </a:r>
            <a:r>
              <a:rPr sz="480" dirty="0" err="1"/>
              <a:t>elit</a:t>
            </a:r>
            <a:r>
              <a:rPr sz="480" dirty="0"/>
              <a:t> tempus </a:t>
            </a:r>
            <a:r>
              <a:rPr sz="480" dirty="0" err="1"/>
              <a:t>sagittis</a:t>
            </a:r>
            <a:r>
              <a:rPr sz="480" dirty="0"/>
              <a:t>. </a:t>
            </a:r>
            <a:r>
              <a:rPr sz="480" dirty="0" err="1"/>
              <a:t>Aliquam</a:t>
            </a:r>
            <a:r>
              <a:rPr sz="480" dirty="0"/>
              <a:t> non magna ligula, </a:t>
            </a:r>
            <a:r>
              <a:rPr sz="480" dirty="0" err="1"/>
              <a:t>ut</a:t>
            </a:r>
            <a:r>
              <a:rPr sz="480" dirty="0"/>
              <a:t> vestibulum </a:t>
            </a:r>
            <a:r>
              <a:rPr sz="480" dirty="0" err="1"/>
              <a:t>erat</a:t>
            </a:r>
            <a:r>
              <a:rPr sz="480" dirty="0"/>
              <a:t>.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leo</a:t>
            </a:r>
            <a:r>
              <a:rPr sz="480" dirty="0"/>
              <a:t> </a:t>
            </a:r>
            <a:r>
              <a:rPr sz="480" dirty="0" err="1"/>
              <a:t>risus</a:t>
            </a:r>
            <a:r>
              <a:rPr sz="480" dirty="0"/>
              <a:t>, </a:t>
            </a:r>
            <a:r>
              <a:rPr sz="480" dirty="0" err="1"/>
              <a:t>interdum</a:t>
            </a:r>
            <a:r>
              <a:rPr sz="480" dirty="0"/>
              <a:t> in </a:t>
            </a:r>
            <a:r>
              <a:rPr sz="480" dirty="0" err="1"/>
              <a:t>iaculis</a:t>
            </a:r>
            <a:r>
              <a:rPr sz="480" dirty="0"/>
              <a:t> </a:t>
            </a:r>
            <a:r>
              <a:rPr sz="480" dirty="0" err="1"/>
              <a:t>quis</a:t>
            </a:r>
            <a:r>
              <a:rPr sz="480" dirty="0"/>
              <a:t>, </a:t>
            </a:r>
            <a:r>
              <a:rPr sz="480" dirty="0" err="1"/>
              <a:t>mattis</a:t>
            </a:r>
            <a:r>
              <a:rPr sz="480" dirty="0"/>
              <a:t> sit </a:t>
            </a:r>
            <a:r>
              <a:rPr sz="480" dirty="0" err="1"/>
              <a:t>amet</a:t>
            </a:r>
            <a:r>
              <a:rPr sz="480" dirty="0"/>
              <a:t> </a:t>
            </a:r>
            <a:r>
              <a:rPr sz="480" dirty="0" err="1"/>
              <a:t>elit</a:t>
            </a:r>
            <a:r>
              <a:rPr sz="480" dirty="0"/>
              <a:t>. Integer </a:t>
            </a:r>
            <a:r>
              <a:rPr sz="480" dirty="0" err="1"/>
              <a:t>ultricies</a:t>
            </a:r>
            <a:r>
              <a:rPr sz="480" dirty="0"/>
              <a:t>, </a:t>
            </a:r>
            <a:r>
              <a:rPr sz="480" dirty="0" err="1"/>
              <a:t>sapien</a:t>
            </a:r>
            <a:r>
              <a:rPr sz="480" dirty="0"/>
              <a:t> vitae </a:t>
            </a:r>
            <a:r>
              <a:rPr sz="480" dirty="0" err="1"/>
              <a:t>mattis</a:t>
            </a:r>
            <a:r>
              <a:rPr sz="480" dirty="0"/>
              <a:t> </a:t>
            </a:r>
            <a:r>
              <a:rPr sz="480" dirty="0" err="1"/>
              <a:t>aliquam</a:t>
            </a:r>
            <a:r>
              <a:rPr sz="480" dirty="0"/>
              <a:t>, </a:t>
            </a:r>
            <a:r>
              <a:rPr sz="480" dirty="0" err="1"/>
              <a:t>risus</a:t>
            </a:r>
            <a:r>
              <a:rPr sz="480" dirty="0"/>
              <a:t> </a:t>
            </a:r>
            <a:r>
              <a:rPr sz="480" dirty="0" err="1"/>
              <a:t>leo</a:t>
            </a:r>
            <a:r>
              <a:rPr sz="480" dirty="0"/>
              <a:t> </a:t>
            </a:r>
            <a:r>
              <a:rPr sz="480" dirty="0" err="1"/>
              <a:t>suscipit</a:t>
            </a:r>
            <a:r>
              <a:rPr sz="480" dirty="0"/>
              <a:t> </a:t>
            </a:r>
            <a:r>
              <a:rPr sz="480" dirty="0" err="1"/>
              <a:t>augue</a:t>
            </a:r>
            <a:r>
              <a:rPr sz="480" dirty="0"/>
              <a:t>, non </a:t>
            </a:r>
            <a:r>
              <a:rPr sz="480" dirty="0" err="1"/>
              <a:t>rutrum</a:t>
            </a:r>
            <a:r>
              <a:rPr sz="480" dirty="0"/>
              <a:t> </a:t>
            </a:r>
            <a:r>
              <a:rPr sz="480" dirty="0" err="1"/>
              <a:t>felis</a:t>
            </a:r>
            <a:r>
              <a:rPr sz="480" dirty="0"/>
              <a:t> </a:t>
            </a:r>
            <a:r>
              <a:rPr sz="480" dirty="0" err="1"/>
              <a:t>erat</a:t>
            </a:r>
            <a:r>
              <a:rPr sz="480" dirty="0"/>
              <a:t> </a:t>
            </a:r>
            <a:r>
              <a:rPr sz="480" dirty="0" err="1"/>
              <a:t>ut</a:t>
            </a:r>
            <a:r>
              <a:rPr sz="480" dirty="0"/>
              <a:t> </a:t>
            </a:r>
            <a:r>
              <a:rPr sz="480" dirty="0" err="1"/>
              <a:t>odio</a:t>
            </a:r>
            <a:r>
              <a:rPr sz="480" dirty="0"/>
              <a:t>.</a:t>
            </a:r>
          </a:p>
        </p:txBody>
      </p:sp>
      <p:sp>
        <p:nvSpPr>
          <p:cNvPr id="119" name="Rectangle"/>
          <p:cNvSpPr/>
          <p:nvPr/>
        </p:nvSpPr>
        <p:spPr>
          <a:xfrm>
            <a:off x="243841" y="5181601"/>
            <a:ext cx="3622834" cy="1087663"/>
          </a:xfrm>
          <a:prstGeom prst="rect">
            <a:avLst/>
          </a:prstGeom>
          <a:solidFill>
            <a:schemeClr val="accent3">
              <a:lumOff val="44000"/>
            </a:schemeClr>
          </a:solidFill>
          <a:ln w="25400">
            <a:solidFill>
              <a:schemeClr val="accent1"/>
            </a:solidFill>
          </a:ln>
        </p:spPr>
        <p:txBody>
          <a:bodyPr lIns="13716" rIns="13716"/>
          <a:lstStyle/>
          <a:p>
            <a:endParaRPr sz="867"/>
          </a:p>
        </p:txBody>
      </p:sp>
      <p:sp>
        <p:nvSpPr>
          <p:cNvPr id="120" name="Rectangle 3"/>
          <p:cNvSpPr txBox="1"/>
          <p:nvPr/>
        </p:nvSpPr>
        <p:spPr>
          <a:xfrm>
            <a:off x="1181100" y="5582839"/>
            <a:ext cx="1752600" cy="112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110000"/>
              </a:lnSpc>
              <a:defRPr sz="2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720"/>
              <a:t>This could be a place for your charts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DB1A6E74-0A5F-2ED3-FD7D-864109367156}"/>
              </a:ext>
            </a:extLst>
          </p:cNvPr>
          <p:cNvSpPr txBox="1"/>
          <p:nvPr/>
        </p:nvSpPr>
        <p:spPr>
          <a:xfrm>
            <a:off x="2118360" y="1062765"/>
            <a:ext cx="1752600" cy="11258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480" dirty="0" err="1"/>
              <a:t>Aliquam</a:t>
            </a:r>
            <a:r>
              <a:rPr sz="480" dirty="0"/>
              <a:t> </a:t>
            </a:r>
            <a:r>
              <a:rPr sz="480" dirty="0" err="1"/>
              <a:t>suscipit</a:t>
            </a:r>
            <a:r>
              <a:rPr sz="480" dirty="0"/>
              <a:t> </a:t>
            </a:r>
            <a:r>
              <a:rPr sz="480" dirty="0" err="1"/>
              <a:t>est</a:t>
            </a:r>
            <a:r>
              <a:rPr sz="480" dirty="0"/>
              <a:t> in </a:t>
            </a:r>
            <a:r>
              <a:rPr sz="480" dirty="0" err="1"/>
              <a:t>urna</a:t>
            </a:r>
            <a:r>
              <a:rPr sz="480" dirty="0"/>
              <a:t> cursus </a:t>
            </a:r>
            <a:r>
              <a:rPr sz="480" dirty="0" err="1"/>
              <a:t>varius</a:t>
            </a:r>
            <a:r>
              <a:rPr sz="480" dirty="0"/>
              <a:t>. </a:t>
            </a:r>
            <a:r>
              <a:rPr sz="480" dirty="0" err="1"/>
              <a:t>Vivamus</a:t>
            </a:r>
            <a:r>
              <a:rPr sz="480" dirty="0"/>
              <a:t> in </a:t>
            </a:r>
            <a:r>
              <a:rPr sz="480" dirty="0" err="1"/>
              <a:t>urna</a:t>
            </a:r>
            <a:r>
              <a:rPr sz="480" dirty="0"/>
              <a:t> ligula. </a:t>
            </a:r>
            <a:r>
              <a:rPr sz="480" dirty="0" err="1"/>
              <a:t>Suspendisse</a:t>
            </a:r>
            <a:r>
              <a:rPr sz="480" dirty="0"/>
              <a:t> </a:t>
            </a:r>
            <a:r>
              <a:rPr sz="480" dirty="0" err="1"/>
              <a:t>tincidunt</a:t>
            </a:r>
            <a:r>
              <a:rPr sz="480" dirty="0"/>
              <a:t> </a:t>
            </a:r>
            <a:r>
              <a:rPr sz="480" dirty="0" err="1"/>
              <a:t>pellentesque</a:t>
            </a:r>
            <a:r>
              <a:rPr sz="480" dirty="0"/>
              <a:t> </a:t>
            </a:r>
            <a:r>
              <a:rPr sz="480" dirty="0" err="1"/>
              <a:t>bibendum</a:t>
            </a:r>
            <a:r>
              <a:rPr sz="480" dirty="0"/>
              <a:t>. </a:t>
            </a:r>
            <a:r>
              <a:rPr sz="480" dirty="0" err="1"/>
              <a:t>Suspendisse</a:t>
            </a:r>
            <a:r>
              <a:rPr sz="480" dirty="0"/>
              <a:t> </a:t>
            </a:r>
            <a:r>
              <a:rPr sz="480" dirty="0" err="1"/>
              <a:t>lobortis</a:t>
            </a:r>
            <a:r>
              <a:rPr sz="480" dirty="0"/>
              <a:t> </a:t>
            </a:r>
            <a:r>
              <a:rPr sz="480" dirty="0" err="1"/>
              <a:t>ornare</a:t>
            </a:r>
            <a:r>
              <a:rPr sz="480" dirty="0"/>
              <a:t> </a:t>
            </a:r>
            <a:r>
              <a:rPr sz="480" dirty="0" err="1"/>
              <a:t>velit</a:t>
            </a:r>
            <a:r>
              <a:rPr sz="480" dirty="0"/>
              <a:t>, sed </a:t>
            </a:r>
            <a:r>
              <a:rPr sz="480" dirty="0" err="1"/>
              <a:t>lobortis</a:t>
            </a:r>
            <a:r>
              <a:rPr sz="480" dirty="0"/>
              <a:t> </a:t>
            </a:r>
            <a:r>
              <a:rPr sz="480" dirty="0" err="1"/>
              <a:t>nunc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</a:t>
            </a:r>
            <a:r>
              <a:rPr sz="480" dirty="0" err="1"/>
              <a:t>quis</a:t>
            </a:r>
            <a:r>
              <a:rPr sz="480" dirty="0"/>
              <a:t>. Integer </a:t>
            </a:r>
            <a:r>
              <a:rPr sz="480" dirty="0" err="1"/>
              <a:t>porttitor</a:t>
            </a:r>
            <a:r>
              <a:rPr sz="480" dirty="0"/>
              <a:t> ipsum vitae nisi auctor </a:t>
            </a:r>
            <a:r>
              <a:rPr sz="480" dirty="0" err="1"/>
              <a:t>blandit</a:t>
            </a:r>
            <a:r>
              <a:rPr sz="480" dirty="0"/>
              <a:t>. Cras in </a:t>
            </a:r>
            <a:r>
              <a:rPr sz="480" dirty="0" err="1"/>
              <a:t>nisl</a:t>
            </a:r>
            <a:r>
              <a:rPr sz="480" dirty="0"/>
              <a:t> sed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laoreet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vel at ligula. </a:t>
            </a:r>
            <a:r>
              <a:rPr sz="480" dirty="0" err="1"/>
              <a:t>Nulla</a:t>
            </a:r>
            <a:r>
              <a:rPr sz="480" dirty="0"/>
              <a:t> in </a:t>
            </a:r>
            <a:r>
              <a:rPr sz="480" dirty="0" err="1"/>
              <a:t>nunc</a:t>
            </a:r>
            <a:r>
              <a:rPr sz="480" dirty="0"/>
              <a:t> </a:t>
            </a:r>
            <a:r>
              <a:rPr sz="480" dirty="0" err="1"/>
              <a:t>massa</a:t>
            </a:r>
            <a:r>
              <a:rPr sz="480" dirty="0"/>
              <a:t>, </a:t>
            </a:r>
            <a:r>
              <a:rPr sz="480" dirty="0" err="1"/>
              <a:t>quis</a:t>
            </a:r>
            <a:r>
              <a:rPr sz="480" dirty="0"/>
              <a:t> </a:t>
            </a:r>
            <a:r>
              <a:rPr sz="480" dirty="0" err="1"/>
              <a:t>placerat</a:t>
            </a:r>
            <a:r>
              <a:rPr sz="480" dirty="0"/>
              <a:t> </a:t>
            </a:r>
            <a:r>
              <a:rPr sz="480" dirty="0" err="1"/>
              <a:t>metus</a:t>
            </a:r>
            <a:r>
              <a:rPr sz="480" dirty="0"/>
              <a:t>. Ut non ligula </a:t>
            </a:r>
            <a:r>
              <a:rPr sz="480" dirty="0" err="1"/>
              <a:t>sem</a:t>
            </a:r>
            <a:r>
              <a:rPr sz="480" dirty="0"/>
              <a:t>,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aliquet</a:t>
            </a:r>
            <a:r>
              <a:rPr sz="480" dirty="0"/>
              <a:t> </a:t>
            </a:r>
            <a:r>
              <a:rPr sz="480" dirty="0" err="1"/>
              <a:t>lectus</a:t>
            </a:r>
            <a:r>
              <a:rPr sz="480" dirty="0"/>
              <a:t>. Nunc at </a:t>
            </a:r>
            <a:r>
              <a:rPr sz="480" dirty="0" err="1"/>
              <a:t>elit</a:t>
            </a:r>
            <a:r>
              <a:rPr sz="480" dirty="0"/>
              <a:t> </a:t>
            </a:r>
            <a:r>
              <a:rPr sz="480" dirty="0" err="1"/>
              <a:t>sem</a:t>
            </a:r>
            <a:r>
              <a:rPr sz="480" dirty="0"/>
              <a:t>, </a:t>
            </a:r>
            <a:r>
              <a:rPr sz="480" dirty="0" err="1"/>
              <a:t>quis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diam. Nam et </a:t>
            </a:r>
            <a:r>
              <a:rPr sz="480" dirty="0" err="1"/>
              <a:t>arcu</a:t>
            </a:r>
            <a:r>
              <a:rPr sz="480" dirty="0"/>
              <a:t> </a:t>
            </a:r>
            <a:r>
              <a:rPr sz="480" dirty="0" err="1"/>
              <a:t>erat</a:t>
            </a:r>
            <a:r>
              <a:rPr sz="480" dirty="0"/>
              <a:t>. Vestibulum id </a:t>
            </a:r>
            <a:r>
              <a:rPr sz="480" dirty="0" err="1"/>
              <a:t>lacus</a:t>
            </a:r>
            <a:r>
              <a:rPr sz="480" dirty="0"/>
              <a:t> vel </a:t>
            </a:r>
            <a:r>
              <a:rPr sz="480" dirty="0" err="1"/>
              <a:t>elit</a:t>
            </a:r>
            <a:r>
              <a:rPr sz="480" dirty="0"/>
              <a:t> tempus </a:t>
            </a:r>
            <a:r>
              <a:rPr sz="480" dirty="0" err="1"/>
              <a:t>sagittis</a:t>
            </a:r>
            <a:r>
              <a:rPr sz="480" dirty="0"/>
              <a:t>. </a:t>
            </a:r>
            <a:r>
              <a:rPr sz="480" dirty="0" err="1"/>
              <a:t>Aliquam</a:t>
            </a:r>
            <a:r>
              <a:rPr sz="480" dirty="0"/>
              <a:t> non magna ligula, </a:t>
            </a:r>
            <a:r>
              <a:rPr sz="480" dirty="0" err="1"/>
              <a:t>ut</a:t>
            </a:r>
            <a:r>
              <a:rPr sz="480" dirty="0"/>
              <a:t> vestibulum </a:t>
            </a:r>
            <a:r>
              <a:rPr sz="480" dirty="0" err="1"/>
              <a:t>erat</a:t>
            </a:r>
            <a:r>
              <a:rPr sz="480" dirty="0"/>
              <a:t>.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leo</a:t>
            </a:r>
            <a:r>
              <a:rPr sz="480" dirty="0"/>
              <a:t> </a:t>
            </a:r>
            <a:r>
              <a:rPr sz="480" dirty="0" err="1"/>
              <a:t>risus</a:t>
            </a:r>
            <a:r>
              <a:rPr sz="480" dirty="0"/>
              <a:t>, </a:t>
            </a:r>
            <a:r>
              <a:rPr sz="480" dirty="0" err="1"/>
              <a:t>interdum</a:t>
            </a:r>
            <a:r>
              <a:rPr sz="480" dirty="0"/>
              <a:t> in </a:t>
            </a:r>
            <a:r>
              <a:rPr sz="480" dirty="0" err="1"/>
              <a:t>iaculis</a:t>
            </a:r>
            <a:r>
              <a:rPr sz="480" dirty="0"/>
              <a:t> </a:t>
            </a:r>
            <a:r>
              <a:rPr sz="480" dirty="0" err="1"/>
              <a:t>quis</a:t>
            </a:r>
            <a:r>
              <a:rPr sz="480" dirty="0"/>
              <a:t>, </a:t>
            </a:r>
            <a:r>
              <a:rPr sz="480" dirty="0" err="1"/>
              <a:t>mattis</a:t>
            </a:r>
            <a:r>
              <a:rPr sz="480" dirty="0"/>
              <a:t> sit </a:t>
            </a:r>
            <a:r>
              <a:rPr sz="480" dirty="0" err="1"/>
              <a:t>amet</a:t>
            </a:r>
            <a:r>
              <a:rPr sz="480" dirty="0"/>
              <a:t> </a:t>
            </a:r>
            <a:r>
              <a:rPr sz="480" dirty="0" err="1"/>
              <a:t>elit</a:t>
            </a:r>
            <a:r>
              <a:rPr sz="480" dirty="0"/>
              <a:t>. Integer </a:t>
            </a:r>
            <a:r>
              <a:rPr sz="480" dirty="0" err="1"/>
              <a:t>ultricies</a:t>
            </a:r>
            <a:r>
              <a:rPr sz="480" dirty="0"/>
              <a:t>, </a:t>
            </a:r>
            <a:r>
              <a:rPr sz="480" dirty="0" err="1"/>
              <a:t>sapien</a:t>
            </a:r>
            <a:r>
              <a:rPr sz="480" dirty="0"/>
              <a:t> vitae </a:t>
            </a:r>
            <a:r>
              <a:rPr sz="480" dirty="0" err="1"/>
              <a:t>mattis</a:t>
            </a:r>
            <a:r>
              <a:rPr sz="480" dirty="0"/>
              <a:t> </a:t>
            </a:r>
            <a:r>
              <a:rPr sz="480" dirty="0" err="1"/>
              <a:t>aliquam</a:t>
            </a:r>
            <a:r>
              <a:rPr sz="480" dirty="0"/>
              <a:t>, </a:t>
            </a:r>
            <a:r>
              <a:rPr sz="480" dirty="0" err="1"/>
              <a:t>risus</a:t>
            </a:r>
            <a:r>
              <a:rPr sz="480" dirty="0"/>
              <a:t> </a:t>
            </a:r>
            <a:r>
              <a:rPr sz="480" dirty="0" err="1"/>
              <a:t>leo</a:t>
            </a:r>
            <a:r>
              <a:rPr sz="480" dirty="0"/>
              <a:t> </a:t>
            </a:r>
            <a:r>
              <a:rPr sz="480" dirty="0" err="1"/>
              <a:t>suscipit</a:t>
            </a:r>
            <a:r>
              <a:rPr sz="480" dirty="0"/>
              <a:t> </a:t>
            </a:r>
            <a:r>
              <a:rPr sz="480" dirty="0" err="1"/>
              <a:t>augue</a:t>
            </a:r>
            <a:r>
              <a:rPr sz="480" dirty="0"/>
              <a:t>, non </a:t>
            </a:r>
            <a:r>
              <a:rPr sz="480" dirty="0" err="1"/>
              <a:t>rutrum</a:t>
            </a:r>
            <a:r>
              <a:rPr sz="480" dirty="0"/>
              <a:t> </a:t>
            </a:r>
            <a:r>
              <a:rPr sz="480" dirty="0" err="1"/>
              <a:t>felis</a:t>
            </a:r>
            <a:r>
              <a:rPr sz="480" dirty="0"/>
              <a:t> </a:t>
            </a:r>
            <a:r>
              <a:rPr sz="480" dirty="0" err="1"/>
              <a:t>erat</a:t>
            </a:r>
            <a:r>
              <a:rPr sz="480" dirty="0"/>
              <a:t> </a:t>
            </a:r>
            <a:r>
              <a:rPr sz="480" dirty="0" err="1"/>
              <a:t>ut</a:t>
            </a:r>
            <a:r>
              <a:rPr sz="480" dirty="0"/>
              <a:t> </a:t>
            </a:r>
            <a:r>
              <a:rPr sz="480" dirty="0" err="1"/>
              <a:t>odio</a:t>
            </a:r>
            <a:r>
              <a:rPr sz="48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739973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Rectangle 3"/>
          <p:cNvSpPr txBox="1"/>
          <p:nvPr/>
        </p:nvSpPr>
        <p:spPr>
          <a:xfrm>
            <a:off x="243840" y="4008265"/>
            <a:ext cx="1752600" cy="112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110000"/>
              </a:lnSpc>
              <a:defRPr sz="2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720" dirty="0"/>
              <a:t>This could be a place for your table.</a:t>
            </a:r>
          </a:p>
        </p:txBody>
      </p:sp>
      <p:sp>
        <p:nvSpPr>
          <p:cNvPr id="114" name="Rectangle 4"/>
          <p:cNvSpPr txBox="1"/>
          <p:nvPr/>
        </p:nvSpPr>
        <p:spPr>
          <a:xfrm>
            <a:off x="1608992" y="6364482"/>
            <a:ext cx="2261969" cy="55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360"/>
              <a:t>Copyright © 2017 Author Names and Contact Details</a:t>
            </a:r>
          </a:p>
        </p:txBody>
      </p:sp>
      <p:sp>
        <p:nvSpPr>
          <p:cNvPr id="116" name="Rectangle 6"/>
          <p:cNvSpPr txBox="1"/>
          <p:nvPr/>
        </p:nvSpPr>
        <p:spPr>
          <a:xfrm>
            <a:off x="2186940" y="963705"/>
            <a:ext cx="1752600" cy="3297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480" dirty="0"/>
              <a:t>Lorem ipsum dolor sit </a:t>
            </a:r>
            <a:r>
              <a:rPr sz="480" dirty="0" err="1"/>
              <a:t>amet</a:t>
            </a:r>
            <a:r>
              <a:rPr sz="480" dirty="0"/>
              <a:t>, </a:t>
            </a:r>
            <a:r>
              <a:rPr sz="480" dirty="0" err="1"/>
              <a:t>consectetur</a:t>
            </a:r>
            <a:r>
              <a:rPr sz="480" dirty="0"/>
              <a:t> </a:t>
            </a:r>
            <a:r>
              <a:rPr sz="480" dirty="0" err="1"/>
              <a:t>adipiscing</a:t>
            </a:r>
            <a:r>
              <a:rPr sz="480" dirty="0"/>
              <a:t> </a:t>
            </a:r>
            <a:r>
              <a:rPr sz="480" dirty="0" err="1"/>
              <a:t>elit</a:t>
            </a:r>
            <a:r>
              <a:rPr sz="480" dirty="0"/>
              <a:t>. Integer </a:t>
            </a:r>
            <a:r>
              <a:rPr sz="480" dirty="0" err="1"/>
              <a:t>mattis</a:t>
            </a:r>
            <a:r>
              <a:rPr sz="480" dirty="0"/>
              <a:t> pulvinar convallis. </a:t>
            </a:r>
            <a:r>
              <a:rPr sz="480" dirty="0" err="1"/>
              <a:t>Phasellus</a:t>
            </a:r>
            <a:r>
              <a:rPr sz="480" dirty="0"/>
              <a:t> </a:t>
            </a:r>
            <a:r>
              <a:rPr sz="480" dirty="0" err="1"/>
              <a:t>odio</a:t>
            </a:r>
            <a:r>
              <a:rPr sz="480" dirty="0"/>
              <a:t> </a:t>
            </a:r>
            <a:r>
              <a:rPr sz="480" dirty="0" err="1"/>
              <a:t>nisl</a:t>
            </a:r>
            <a:r>
              <a:rPr sz="480" dirty="0"/>
              <a:t>, </a:t>
            </a:r>
            <a:r>
              <a:rPr sz="480" dirty="0" err="1"/>
              <a:t>facilisis</a:t>
            </a:r>
            <a:r>
              <a:rPr sz="480" dirty="0"/>
              <a:t> </a:t>
            </a:r>
            <a:r>
              <a:rPr sz="480" dirty="0" err="1"/>
              <a:t>eget</a:t>
            </a:r>
            <a:r>
              <a:rPr sz="480" dirty="0"/>
              <a:t> </a:t>
            </a:r>
            <a:r>
              <a:rPr sz="480" dirty="0" err="1"/>
              <a:t>tristique</a:t>
            </a:r>
            <a:r>
              <a:rPr sz="480" dirty="0"/>
              <a:t> id, </a:t>
            </a:r>
            <a:r>
              <a:rPr sz="480" dirty="0" err="1"/>
              <a:t>accumsan</a:t>
            </a:r>
            <a:r>
              <a:rPr sz="480" dirty="0"/>
              <a:t> ac </a:t>
            </a:r>
            <a:r>
              <a:rPr sz="480" dirty="0" err="1"/>
              <a:t>urna</a:t>
            </a:r>
            <a:r>
              <a:rPr sz="480" dirty="0"/>
              <a:t>. </a:t>
            </a:r>
            <a:r>
              <a:rPr sz="480" dirty="0" err="1"/>
              <a:t>Fusce</a:t>
            </a:r>
            <a:r>
              <a:rPr sz="480" dirty="0"/>
              <a:t> ac </a:t>
            </a:r>
            <a:r>
              <a:rPr sz="480" dirty="0" err="1"/>
              <a:t>mauris</a:t>
            </a:r>
            <a:r>
              <a:rPr sz="480" dirty="0"/>
              <a:t> lorem, </a:t>
            </a:r>
            <a:r>
              <a:rPr sz="480" dirty="0" err="1"/>
              <a:t>eu</a:t>
            </a:r>
            <a:r>
              <a:rPr sz="480" dirty="0"/>
              <a:t> </a:t>
            </a:r>
            <a:r>
              <a:rPr sz="480" dirty="0" err="1"/>
              <a:t>feugiat</a:t>
            </a:r>
            <a:r>
              <a:rPr sz="480" dirty="0"/>
              <a:t> </a:t>
            </a:r>
            <a:r>
              <a:rPr sz="480" dirty="0" err="1"/>
              <a:t>tellus</a:t>
            </a:r>
            <a:r>
              <a:rPr sz="480" dirty="0"/>
              <a:t>.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facilisi</a:t>
            </a:r>
            <a:r>
              <a:rPr sz="480" dirty="0"/>
              <a:t>. </a:t>
            </a:r>
            <a:r>
              <a:rPr sz="480" dirty="0" err="1"/>
              <a:t>Mauris</a:t>
            </a:r>
            <a:r>
              <a:rPr sz="480" dirty="0"/>
              <a:t> in </a:t>
            </a:r>
            <a:r>
              <a:rPr sz="480" dirty="0" err="1"/>
              <a:t>velit</a:t>
            </a:r>
            <a:r>
              <a:rPr sz="480" dirty="0"/>
              <a:t> </a:t>
            </a:r>
            <a:r>
              <a:rPr sz="480" dirty="0" err="1"/>
              <a:t>dapibus</a:t>
            </a:r>
            <a:r>
              <a:rPr sz="480" dirty="0"/>
              <a:t> </a:t>
            </a:r>
            <a:r>
              <a:rPr sz="480" dirty="0" err="1"/>
              <a:t>odio</a:t>
            </a:r>
            <a:r>
              <a:rPr sz="480" dirty="0"/>
              <a:t> semper </a:t>
            </a:r>
            <a:r>
              <a:rPr sz="480" dirty="0" err="1"/>
              <a:t>ultricies</a:t>
            </a:r>
            <a:r>
              <a:rPr sz="480" dirty="0"/>
              <a:t> vel </a:t>
            </a:r>
            <a:r>
              <a:rPr sz="480" dirty="0" err="1"/>
              <a:t>eu</a:t>
            </a:r>
            <a:r>
              <a:rPr sz="480" dirty="0"/>
              <a:t> diam. </a:t>
            </a:r>
            <a:r>
              <a:rPr sz="480" dirty="0" err="1"/>
              <a:t>Vivamus</a:t>
            </a:r>
            <a:r>
              <a:rPr sz="480" dirty="0"/>
              <a:t> ac </a:t>
            </a:r>
            <a:r>
              <a:rPr sz="480" dirty="0" err="1"/>
              <a:t>est</a:t>
            </a:r>
            <a:r>
              <a:rPr sz="480" dirty="0"/>
              <a:t> id </a:t>
            </a:r>
            <a:r>
              <a:rPr sz="480" dirty="0" err="1"/>
              <a:t>metus</a:t>
            </a:r>
            <a:r>
              <a:rPr sz="480" dirty="0"/>
              <a:t> </a:t>
            </a:r>
            <a:r>
              <a:rPr sz="480" dirty="0" err="1"/>
              <a:t>mattis</a:t>
            </a:r>
            <a:r>
              <a:rPr sz="480" dirty="0"/>
              <a:t> </a:t>
            </a:r>
            <a:r>
              <a:rPr sz="480" dirty="0" err="1"/>
              <a:t>placerat</a:t>
            </a:r>
            <a:r>
              <a:rPr sz="480" dirty="0"/>
              <a:t>. Maecenas </a:t>
            </a:r>
            <a:r>
              <a:rPr sz="480" dirty="0" err="1"/>
              <a:t>feugiat</a:t>
            </a:r>
            <a:r>
              <a:rPr sz="480" dirty="0"/>
              <a:t> </a:t>
            </a:r>
            <a:r>
              <a:rPr sz="480" dirty="0" err="1"/>
              <a:t>tortor</a:t>
            </a:r>
            <a:r>
              <a:rPr sz="480" dirty="0"/>
              <a:t> vitae </a:t>
            </a:r>
            <a:r>
              <a:rPr sz="480" dirty="0" err="1"/>
              <a:t>lacus</a:t>
            </a:r>
            <a:r>
              <a:rPr sz="480" dirty="0"/>
              <a:t> </a:t>
            </a:r>
            <a:r>
              <a:rPr sz="480" dirty="0" err="1"/>
              <a:t>scelerisque</a:t>
            </a:r>
            <a:r>
              <a:rPr sz="480" dirty="0"/>
              <a:t> </a:t>
            </a:r>
            <a:r>
              <a:rPr sz="480" dirty="0" err="1"/>
              <a:t>fringilla</a:t>
            </a:r>
            <a:r>
              <a:rPr sz="480" dirty="0"/>
              <a:t> </a:t>
            </a:r>
            <a:r>
              <a:rPr sz="480" dirty="0" err="1"/>
              <a:t>aliquet</a:t>
            </a:r>
            <a:r>
              <a:rPr sz="480" dirty="0"/>
              <a:t> </a:t>
            </a:r>
            <a:r>
              <a:rPr sz="480" dirty="0" err="1"/>
              <a:t>lacus</a:t>
            </a:r>
            <a:r>
              <a:rPr sz="480" dirty="0"/>
              <a:t> semper. Ut et </a:t>
            </a:r>
            <a:r>
              <a:rPr sz="480" dirty="0" err="1"/>
              <a:t>orci</a:t>
            </a:r>
            <a:r>
              <a:rPr sz="480" dirty="0"/>
              <a:t> id </a:t>
            </a:r>
            <a:r>
              <a:rPr sz="480" dirty="0" err="1"/>
              <a:t>augue</a:t>
            </a:r>
            <a:r>
              <a:rPr sz="480" dirty="0"/>
              <a:t> </a:t>
            </a:r>
            <a:r>
              <a:rPr sz="480" dirty="0" err="1"/>
              <a:t>varius</a:t>
            </a:r>
            <a:r>
              <a:rPr sz="480" dirty="0"/>
              <a:t> semper at </a:t>
            </a:r>
            <a:r>
              <a:rPr sz="480" dirty="0" err="1"/>
              <a:t>quis</a:t>
            </a:r>
            <a:r>
              <a:rPr sz="480" dirty="0"/>
              <a:t> </a:t>
            </a:r>
            <a:r>
              <a:rPr sz="480" dirty="0" err="1"/>
              <a:t>tortor</a:t>
            </a:r>
            <a:r>
              <a:rPr sz="480" dirty="0"/>
              <a:t>. Duis in dui magna. Class </a:t>
            </a:r>
            <a:r>
              <a:rPr sz="480" dirty="0" err="1"/>
              <a:t>aptent</a:t>
            </a:r>
            <a:r>
              <a:rPr sz="480" dirty="0"/>
              <a:t> </a:t>
            </a:r>
            <a:r>
              <a:rPr sz="480" dirty="0" err="1"/>
              <a:t>taciti</a:t>
            </a:r>
            <a:r>
              <a:rPr sz="480" dirty="0"/>
              <a:t> </a:t>
            </a:r>
            <a:r>
              <a:rPr sz="480" dirty="0" err="1"/>
              <a:t>sociosqu</a:t>
            </a:r>
            <a:r>
              <a:rPr sz="480" dirty="0"/>
              <a:t> ad </a:t>
            </a:r>
            <a:r>
              <a:rPr sz="480" dirty="0" err="1"/>
              <a:t>litora</a:t>
            </a:r>
            <a:r>
              <a:rPr sz="480" dirty="0"/>
              <a:t> </a:t>
            </a:r>
            <a:r>
              <a:rPr sz="480" dirty="0" err="1"/>
              <a:t>torquent</a:t>
            </a:r>
            <a:r>
              <a:rPr sz="480" dirty="0"/>
              <a:t> per </a:t>
            </a:r>
            <a:r>
              <a:rPr sz="480" dirty="0" err="1"/>
              <a:t>conubia</a:t>
            </a:r>
            <a:r>
              <a:rPr sz="480" dirty="0"/>
              <a:t> nostra, per </a:t>
            </a:r>
            <a:r>
              <a:rPr sz="480" dirty="0" err="1"/>
              <a:t>inceptos</a:t>
            </a:r>
            <a:r>
              <a:rPr sz="480" dirty="0"/>
              <a:t> </a:t>
            </a:r>
            <a:r>
              <a:rPr sz="480" dirty="0" err="1"/>
              <a:t>himenaeos</a:t>
            </a:r>
            <a:r>
              <a:rPr sz="480" dirty="0"/>
              <a:t>.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facilisi</a:t>
            </a:r>
            <a:r>
              <a:rPr sz="480" dirty="0"/>
              <a:t>. Maecenas </a:t>
            </a:r>
            <a:r>
              <a:rPr sz="480" dirty="0" err="1"/>
              <a:t>eleifend</a:t>
            </a:r>
            <a:r>
              <a:rPr sz="480" dirty="0"/>
              <a:t> libero vel magna </a:t>
            </a:r>
            <a:r>
              <a:rPr sz="480" dirty="0" err="1"/>
              <a:t>elementum</a:t>
            </a:r>
            <a:r>
              <a:rPr sz="480" dirty="0"/>
              <a:t> sed </a:t>
            </a:r>
            <a:r>
              <a:rPr sz="480" dirty="0" err="1"/>
              <a:t>pretium</a:t>
            </a:r>
            <a:r>
              <a:rPr sz="480" dirty="0"/>
              <a:t> dui </a:t>
            </a:r>
            <a:r>
              <a:rPr sz="480" dirty="0" err="1"/>
              <a:t>ultrices</a:t>
            </a:r>
            <a:r>
              <a:rPr sz="480" dirty="0"/>
              <a:t>. Aenean ante magna, dictum </a:t>
            </a:r>
            <a:r>
              <a:rPr sz="480" dirty="0" err="1"/>
              <a:t>ut</a:t>
            </a:r>
            <a:r>
              <a:rPr sz="480" dirty="0"/>
              <a:t> vestibulum vitae, </a:t>
            </a:r>
            <a:r>
              <a:rPr sz="480" dirty="0" err="1"/>
              <a:t>ultricies</a:t>
            </a:r>
            <a:r>
              <a:rPr sz="480" dirty="0"/>
              <a:t> in </a:t>
            </a:r>
            <a:r>
              <a:rPr sz="480" dirty="0" err="1"/>
              <a:t>risus</a:t>
            </a:r>
            <a:r>
              <a:rPr sz="480" dirty="0"/>
              <a:t>. </a:t>
            </a:r>
            <a:r>
              <a:rPr sz="480" dirty="0" err="1"/>
              <a:t>Aliquam</a:t>
            </a:r>
            <a:r>
              <a:rPr sz="480" dirty="0"/>
              <a:t> </a:t>
            </a:r>
            <a:r>
              <a:rPr sz="480" dirty="0" err="1"/>
              <a:t>enim</a:t>
            </a:r>
            <a:r>
              <a:rPr sz="480" dirty="0"/>
              <a:t> ligula, </a:t>
            </a:r>
            <a:r>
              <a:rPr sz="480" dirty="0" err="1"/>
              <a:t>commodo</a:t>
            </a:r>
            <a:r>
              <a:rPr sz="480" dirty="0"/>
              <a:t> sed </a:t>
            </a:r>
            <a:r>
              <a:rPr sz="480" dirty="0" err="1"/>
              <a:t>hendrerit</a:t>
            </a:r>
            <a:r>
              <a:rPr sz="480" dirty="0"/>
              <a:t> in, </a:t>
            </a:r>
            <a:r>
              <a:rPr sz="480" dirty="0" err="1"/>
              <a:t>sagittis</a:t>
            </a:r>
            <a:r>
              <a:rPr sz="480" dirty="0"/>
              <a:t>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augue</a:t>
            </a:r>
            <a:r>
              <a:rPr sz="480" dirty="0"/>
              <a:t>. In </a:t>
            </a:r>
            <a:r>
              <a:rPr sz="480" dirty="0" err="1"/>
              <a:t>pellentesque</a:t>
            </a:r>
            <a:r>
              <a:rPr sz="480" dirty="0"/>
              <a:t> </a:t>
            </a:r>
            <a:r>
              <a:rPr sz="480" dirty="0" err="1"/>
              <a:t>massa</a:t>
            </a:r>
            <a:r>
              <a:rPr sz="480" dirty="0"/>
              <a:t> at </a:t>
            </a:r>
            <a:r>
              <a:rPr sz="480" dirty="0" err="1"/>
              <a:t>purus</a:t>
            </a:r>
            <a:r>
              <a:rPr sz="480" dirty="0"/>
              <a:t> </a:t>
            </a:r>
            <a:r>
              <a:rPr sz="480" dirty="0" err="1"/>
              <a:t>tincidunt</a:t>
            </a:r>
            <a:r>
              <a:rPr sz="480" dirty="0"/>
              <a:t> gravida. Nunc </a:t>
            </a:r>
            <a:r>
              <a:rPr sz="480" dirty="0" err="1"/>
              <a:t>consectetur</a:t>
            </a:r>
            <a:r>
              <a:rPr sz="480" dirty="0"/>
              <a:t>, </a:t>
            </a:r>
            <a:r>
              <a:rPr sz="480" dirty="0" err="1"/>
              <a:t>nunc</a:t>
            </a:r>
            <a:r>
              <a:rPr sz="480" dirty="0"/>
              <a:t> ac </a:t>
            </a:r>
            <a:r>
              <a:rPr sz="480" dirty="0" err="1"/>
              <a:t>elementum</a:t>
            </a:r>
            <a:r>
              <a:rPr sz="480" dirty="0"/>
              <a:t> </a:t>
            </a:r>
            <a:r>
              <a:rPr sz="480" dirty="0" err="1"/>
              <a:t>ullamcorper</a:t>
            </a:r>
            <a:r>
              <a:rPr sz="480" dirty="0"/>
              <a:t>, eros </a:t>
            </a:r>
            <a:r>
              <a:rPr sz="480" dirty="0" err="1"/>
              <a:t>tellus</a:t>
            </a:r>
            <a:r>
              <a:rPr sz="480" dirty="0"/>
              <a:t> dictum </a:t>
            </a:r>
            <a:r>
              <a:rPr sz="480" dirty="0" err="1"/>
              <a:t>leo</a:t>
            </a:r>
            <a:r>
              <a:rPr sz="480" dirty="0"/>
              <a:t>, </a:t>
            </a:r>
            <a:r>
              <a:rPr sz="480" dirty="0" err="1"/>
              <a:t>consectetur</a:t>
            </a:r>
            <a:r>
              <a:rPr sz="480" dirty="0"/>
              <a:t> cursus diam </a:t>
            </a:r>
            <a:r>
              <a:rPr sz="480" dirty="0" err="1"/>
              <a:t>arcu</a:t>
            </a:r>
            <a:r>
              <a:rPr sz="480" dirty="0"/>
              <a:t> </a:t>
            </a:r>
            <a:r>
              <a:rPr sz="480" dirty="0" err="1"/>
              <a:t>ut</a:t>
            </a:r>
            <a:r>
              <a:rPr sz="480" dirty="0"/>
              <a:t> </a:t>
            </a:r>
            <a:r>
              <a:rPr sz="480" dirty="0" err="1"/>
              <a:t>quam</a:t>
            </a:r>
            <a:r>
              <a:rPr sz="480" dirty="0"/>
              <a:t>. Aenean </a:t>
            </a:r>
            <a:r>
              <a:rPr sz="480" dirty="0" err="1"/>
              <a:t>pretium</a:t>
            </a:r>
            <a:r>
              <a:rPr sz="480" dirty="0"/>
              <a:t> </a:t>
            </a:r>
            <a:r>
              <a:rPr sz="480" dirty="0" err="1"/>
              <a:t>tortor</a:t>
            </a:r>
            <a:r>
              <a:rPr sz="480" dirty="0"/>
              <a:t> vel </a:t>
            </a:r>
            <a:r>
              <a:rPr sz="480" dirty="0" err="1"/>
              <a:t>turpis</a:t>
            </a:r>
            <a:r>
              <a:rPr sz="480" dirty="0"/>
              <a:t> </a:t>
            </a:r>
            <a:r>
              <a:rPr sz="480" dirty="0" err="1"/>
              <a:t>rhoncus</a:t>
            </a:r>
            <a:r>
              <a:rPr sz="480" dirty="0"/>
              <a:t> in </a:t>
            </a:r>
            <a:r>
              <a:rPr sz="480" dirty="0" err="1"/>
              <a:t>pretium</a:t>
            </a:r>
            <a:r>
              <a:rPr sz="480" dirty="0"/>
              <a:t> eros </a:t>
            </a:r>
            <a:r>
              <a:rPr sz="480" dirty="0" err="1"/>
              <a:t>varius</a:t>
            </a:r>
            <a:r>
              <a:rPr sz="480" dirty="0"/>
              <a:t>. </a:t>
            </a:r>
            <a:r>
              <a:rPr sz="480" dirty="0" err="1"/>
              <a:t>Aliquam</a:t>
            </a:r>
            <a:r>
              <a:rPr sz="480" dirty="0"/>
              <a:t> </a:t>
            </a:r>
            <a:r>
              <a:rPr sz="480" dirty="0" err="1"/>
              <a:t>erat</a:t>
            </a:r>
            <a:r>
              <a:rPr sz="480" dirty="0"/>
              <a:t> </a:t>
            </a:r>
            <a:r>
              <a:rPr sz="480" dirty="0" err="1"/>
              <a:t>volutpat</a:t>
            </a:r>
            <a:r>
              <a:rPr sz="480" dirty="0"/>
              <a:t>. Integer lacinia, </a:t>
            </a:r>
            <a:r>
              <a:rPr sz="480" dirty="0" err="1"/>
              <a:t>turpis</a:t>
            </a:r>
            <a:r>
              <a:rPr sz="480" dirty="0"/>
              <a:t> sed </a:t>
            </a:r>
            <a:r>
              <a:rPr sz="480" dirty="0" err="1"/>
              <a:t>feugiat</a:t>
            </a:r>
            <a:r>
              <a:rPr sz="480" dirty="0"/>
              <a:t> </a:t>
            </a:r>
            <a:r>
              <a:rPr sz="480" dirty="0" err="1"/>
              <a:t>sagittis</a:t>
            </a:r>
            <a:r>
              <a:rPr sz="480" dirty="0"/>
              <a:t>, </a:t>
            </a:r>
            <a:r>
              <a:rPr sz="480" dirty="0" err="1"/>
              <a:t>tortor</a:t>
            </a:r>
            <a:r>
              <a:rPr sz="480" dirty="0"/>
              <a:t> </a:t>
            </a:r>
            <a:r>
              <a:rPr sz="480" dirty="0" err="1"/>
              <a:t>elit</a:t>
            </a:r>
            <a:r>
              <a:rPr sz="480" dirty="0"/>
              <a:t> </a:t>
            </a:r>
            <a:r>
              <a:rPr sz="480" dirty="0" err="1"/>
              <a:t>feugiat</a:t>
            </a:r>
            <a:r>
              <a:rPr sz="480" dirty="0"/>
              <a:t> </a:t>
            </a:r>
            <a:r>
              <a:rPr sz="480" dirty="0" err="1"/>
              <a:t>justo</a:t>
            </a:r>
            <a:r>
              <a:rPr sz="480" dirty="0"/>
              <a:t>, id porta </a:t>
            </a:r>
            <a:r>
              <a:rPr sz="480" dirty="0" err="1"/>
              <a:t>arcu</a:t>
            </a:r>
            <a:r>
              <a:rPr sz="480" dirty="0"/>
              <a:t> mi </a:t>
            </a:r>
            <a:r>
              <a:rPr sz="480" dirty="0" err="1"/>
              <a:t>quis</a:t>
            </a:r>
            <a:r>
              <a:rPr sz="480" dirty="0"/>
              <a:t> </a:t>
            </a:r>
            <a:r>
              <a:rPr sz="480" dirty="0" err="1"/>
              <a:t>risus</a:t>
            </a:r>
            <a:r>
              <a:rPr sz="480" dirty="0"/>
              <a:t>.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ut</a:t>
            </a:r>
            <a:r>
              <a:rPr sz="480" dirty="0"/>
              <a:t> </a:t>
            </a:r>
            <a:r>
              <a:rPr sz="480" dirty="0" err="1"/>
              <a:t>rutrum</a:t>
            </a:r>
            <a:r>
              <a:rPr sz="480" dirty="0"/>
              <a:t> </a:t>
            </a:r>
            <a:r>
              <a:rPr sz="480" dirty="0" err="1"/>
              <a:t>lectus</a:t>
            </a:r>
            <a:r>
              <a:rPr sz="480" dirty="0"/>
              <a:t>. Cras </a:t>
            </a:r>
            <a:r>
              <a:rPr sz="480" dirty="0" err="1"/>
              <a:t>facilisis</a:t>
            </a:r>
            <a:r>
              <a:rPr sz="480" dirty="0"/>
              <a:t> porta </a:t>
            </a:r>
            <a:r>
              <a:rPr sz="480" dirty="0" err="1"/>
              <a:t>urna</a:t>
            </a:r>
            <a:r>
              <a:rPr sz="480" dirty="0"/>
              <a:t> id </a:t>
            </a:r>
            <a:r>
              <a:rPr sz="480" dirty="0" err="1"/>
              <a:t>rutrum.Nunc</a:t>
            </a:r>
            <a:r>
              <a:rPr sz="480" dirty="0"/>
              <a:t>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sagittis</a:t>
            </a:r>
            <a:r>
              <a:rPr sz="480" dirty="0"/>
              <a:t> </a:t>
            </a:r>
            <a:r>
              <a:rPr sz="480" dirty="0" err="1"/>
              <a:t>felis</a:t>
            </a:r>
            <a:r>
              <a:rPr sz="480" dirty="0"/>
              <a:t>. Sed </a:t>
            </a:r>
            <a:r>
              <a:rPr sz="480" dirty="0" err="1"/>
              <a:t>mattis</a:t>
            </a:r>
            <a:r>
              <a:rPr sz="480" dirty="0"/>
              <a:t> </a:t>
            </a:r>
            <a:r>
              <a:rPr sz="480" dirty="0" err="1"/>
              <a:t>dignissim</a:t>
            </a:r>
            <a:r>
              <a:rPr sz="480" dirty="0"/>
              <a:t> </a:t>
            </a:r>
            <a:r>
              <a:rPr sz="480" dirty="0" err="1"/>
              <a:t>nibh</a:t>
            </a:r>
            <a:r>
              <a:rPr sz="480" dirty="0"/>
              <a:t>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sollicitudin</a:t>
            </a:r>
            <a:r>
              <a:rPr sz="480" dirty="0"/>
              <a:t>. Cras ac </a:t>
            </a:r>
            <a:r>
              <a:rPr sz="480" dirty="0" err="1"/>
              <a:t>massa</a:t>
            </a:r>
            <a:r>
              <a:rPr sz="480" dirty="0"/>
              <a:t> </a:t>
            </a:r>
            <a:r>
              <a:rPr sz="480" dirty="0" err="1"/>
              <a:t>massa</a:t>
            </a:r>
            <a:r>
              <a:rPr sz="480" dirty="0"/>
              <a:t>. </a:t>
            </a:r>
            <a:r>
              <a:rPr sz="480" dirty="0" err="1"/>
              <a:t>Quisque</a:t>
            </a:r>
            <a:r>
              <a:rPr sz="480" dirty="0"/>
              <a:t> vitae </a:t>
            </a:r>
            <a:r>
              <a:rPr sz="480" dirty="0" err="1"/>
              <a:t>mollis</a:t>
            </a:r>
            <a:r>
              <a:rPr sz="480" dirty="0"/>
              <a:t> diam. </a:t>
            </a:r>
            <a:r>
              <a:rPr sz="480" dirty="0" err="1"/>
              <a:t>Etiam</a:t>
            </a:r>
            <a:r>
              <a:rPr sz="480" dirty="0"/>
              <a:t> </a:t>
            </a:r>
            <a:r>
              <a:rPr sz="480" dirty="0" err="1"/>
              <a:t>suscipit</a:t>
            </a:r>
            <a:r>
              <a:rPr sz="480" dirty="0"/>
              <a:t> </a:t>
            </a:r>
            <a:r>
              <a:rPr sz="480" dirty="0" err="1"/>
              <a:t>imperdiet</a:t>
            </a:r>
            <a:r>
              <a:rPr sz="480" dirty="0"/>
              <a:t> dui, a </a:t>
            </a:r>
            <a:r>
              <a:rPr sz="480" dirty="0" err="1"/>
              <a:t>mollis</a:t>
            </a:r>
            <a:r>
              <a:rPr sz="480" dirty="0"/>
              <a:t> </a:t>
            </a:r>
            <a:r>
              <a:rPr sz="480" dirty="0" err="1"/>
              <a:t>enim</a:t>
            </a:r>
            <a:r>
              <a:rPr sz="480" dirty="0"/>
              <a:t> </a:t>
            </a:r>
            <a:r>
              <a:rPr sz="480" dirty="0" err="1"/>
              <a:t>pretium</a:t>
            </a:r>
            <a:r>
              <a:rPr sz="480" dirty="0"/>
              <a:t> </a:t>
            </a:r>
            <a:r>
              <a:rPr sz="480" dirty="0" err="1"/>
              <a:t>eget</a:t>
            </a:r>
            <a:r>
              <a:rPr sz="480" dirty="0"/>
              <a:t>. In </a:t>
            </a:r>
            <a:r>
              <a:rPr sz="480" dirty="0" err="1"/>
              <a:t>viverra</a:t>
            </a:r>
            <a:r>
              <a:rPr sz="480" dirty="0"/>
              <a:t> </a:t>
            </a:r>
            <a:r>
              <a:rPr sz="480" dirty="0" err="1"/>
              <a:t>fringilla</a:t>
            </a:r>
            <a:r>
              <a:rPr sz="480" dirty="0"/>
              <a:t> </a:t>
            </a:r>
            <a:r>
              <a:rPr sz="480" dirty="0" err="1"/>
              <a:t>orci</a:t>
            </a:r>
            <a:r>
              <a:rPr sz="480" dirty="0"/>
              <a:t> non pulvinar. Nam </a:t>
            </a:r>
            <a:r>
              <a:rPr sz="480" dirty="0" err="1"/>
              <a:t>facilisis</a:t>
            </a:r>
            <a:r>
              <a:rPr sz="480" dirty="0"/>
              <a:t> </a:t>
            </a:r>
            <a:r>
              <a:rPr sz="480" dirty="0" err="1"/>
              <a:t>odio</a:t>
            </a:r>
            <a:r>
              <a:rPr sz="480" dirty="0"/>
              <a:t>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risus</a:t>
            </a:r>
            <a:r>
              <a:rPr sz="480" dirty="0"/>
              <a:t> convallis </a:t>
            </a:r>
            <a:r>
              <a:rPr sz="480" dirty="0" err="1"/>
              <a:t>ut</a:t>
            </a:r>
            <a:r>
              <a:rPr sz="480" dirty="0"/>
              <a:t> </a:t>
            </a:r>
            <a:r>
              <a:rPr sz="480" dirty="0" err="1"/>
              <a:t>iaculis</a:t>
            </a:r>
            <a:r>
              <a:rPr sz="480" dirty="0"/>
              <a:t> </a:t>
            </a:r>
            <a:r>
              <a:rPr sz="480" dirty="0" err="1"/>
              <a:t>odio</a:t>
            </a:r>
            <a:r>
              <a:rPr sz="480" dirty="0"/>
              <a:t> porta. </a:t>
            </a:r>
            <a:r>
              <a:rPr sz="480" dirty="0" err="1"/>
              <a:t>Quisque</a:t>
            </a:r>
            <a:r>
              <a:rPr sz="480" dirty="0"/>
              <a:t> </a:t>
            </a:r>
            <a:r>
              <a:rPr sz="480" dirty="0" err="1"/>
              <a:t>tincidunt</a:t>
            </a:r>
            <a:r>
              <a:rPr sz="480" dirty="0"/>
              <a:t> </a:t>
            </a:r>
            <a:r>
              <a:rPr sz="480" dirty="0" err="1"/>
              <a:t>quam</a:t>
            </a:r>
            <a:r>
              <a:rPr sz="480" dirty="0"/>
              <a:t>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neque</a:t>
            </a:r>
            <a:r>
              <a:rPr sz="480" dirty="0"/>
              <a:t> </a:t>
            </a:r>
            <a:r>
              <a:rPr sz="480" dirty="0" err="1"/>
              <a:t>iaculis</a:t>
            </a:r>
            <a:r>
              <a:rPr sz="480" dirty="0"/>
              <a:t> tempus. In hac </a:t>
            </a:r>
            <a:r>
              <a:rPr sz="480" dirty="0" err="1"/>
              <a:t>habitasse</a:t>
            </a:r>
            <a:r>
              <a:rPr sz="480" dirty="0"/>
              <a:t> </a:t>
            </a:r>
            <a:r>
              <a:rPr sz="480" dirty="0" err="1"/>
              <a:t>platea</a:t>
            </a:r>
            <a:r>
              <a:rPr sz="480" dirty="0"/>
              <a:t> </a:t>
            </a:r>
            <a:r>
              <a:rPr sz="480" dirty="0" err="1"/>
              <a:t>dictumst</a:t>
            </a:r>
            <a:r>
              <a:rPr sz="480" dirty="0"/>
              <a:t>. </a:t>
            </a:r>
            <a:r>
              <a:rPr sz="480" dirty="0" err="1"/>
              <a:t>Phasellus</a:t>
            </a:r>
            <a:r>
              <a:rPr sz="480" dirty="0"/>
              <a:t> sed </a:t>
            </a:r>
            <a:r>
              <a:rPr sz="480" dirty="0" err="1"/>
              <a:t>nunc</a:t>
            </a:r>
            <a:r>
              <a:rPr sz="480" dirty="0"/>
              <a:t> </a:t>
            </a:r>
            <a:r>
              <a:rPr sz="480" dirty="0" err="1"/>
              <a:t>quam</a:t>
            </a:r>
            <a:r>
              <a:rPr sz="480" dirty="0"/>
              <a:t>, in </a:t>
            </a:r>
            <a:r>
              <a:rPr sz="480" dirty="0" err="1"/>
              <a:t>pellentesque</a:t>
            </a:r>
            <a:r>
              <a:rPr sz="480" dirty="0"/>
              <a:t> </a:t>
            </a:r>
            <a:r>
              <a:rPr sz="480" dirty="0" err="1"/>
              <a:t>massa</a:t>
            </a:r>
            <a:r>
              <a:rPr sz="480" dirty="0"/>
              <a:t>. </a:t>
            </a:r>
            <a:r>
              <a:rPr sz="480" dirty="0" err="1"/>
              <a:t>Suspendisse</a:t>
            </a:r>
            <a:r>
              <a:rPr sz="480" dirty="0"/>
              <a:t> </a:t>
            </a:r>
            <a:r>
              <a:rPr sz="480" dirty="0" err="1"/>
              <a:t>mauris</a:t>
            </a:r>
            <a:r>
              <a:rPr sz="480" dirty="0"/>
              <a:t> </a:t>
            </a:r>
            <a:r>
              <a:rPr sz="480" dirty="0" err="1"/>
              <a:t>purus</a:t>
            </a:r>
            <a:r>
              <a:rPr sz="480" dirty="0"/>
              <a:t>, </a:t>
            </a:r>
            <a:r>
              <a:rPr sz="480" dirty="0" err="1"/>
              <a:t>ornare</a:t>
            </a:r>
            <a:r>
              <a:rPr sz="480" dirty="0"/>
              <a:t> </a:t>
            </a:r>
            <a:r>
              <a:rPr sz="480" dirty="0" err="1"/>
              <a:t>eget</a:t>
            </a:r>
            <a:r>
              <a:rPr sz="480" dirty="0"/>
              <a:t> </a:t>
            </a:r>
            <a:r>
              <a:rPr sz="480" dirty="0" err="1"/>
              <a:t>suscipit</a:t>
            </a:r>
            <a:r>
              <a:rPr sz="480" dirty="0"/>
              <a:t> sit </a:t>
            </a:r>
            <a:r>
              <a:rPr sz="480" dirty="0" err="1"/>
              <a:t>amet</a:t>
            </a:r>
            <a:r>
              <a:rPr sz="480" dirty="0"/>
              <a:t>, </a:t>
            </a:r>
            <a:r>
              <a:rPr sz="480" dirty="0" err="1"/>
              <a:t>rhoncus</a:t>
            </a:r>
            <a:r>
              <a:rPr sz="480" dirty="0"/>
              <a:t>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elit</a:t>
            </a:r>
            <a:r>
              <a:rPr sz="480" dirty="0"/>
              <a:t>. </a:t>
            </a:r>
            <a:r>
              <a:rPr sz="480" dirty="0" err="1"/>
              <a:t>Etiam</a:t>
            </a:r>
            <a:r>
              <a:rPr sz="480" dirty="0"/>
              <a:t> in </a:t>
            </a:r>
            <a:r>
              <a:rPr sz="480" dirty="0" err="1"/>
              <a:t>massa</a:t>
            </a:r>
            <a:r>
              <a:rPr sz="480" dirty="0"/>
              <a:t> non </a:t>
            </a:r>
            <a:r>
              <a:rPr sz="480" dirty="0" err="1"/>
              <a:t>augue</a:t>
            </a:r>
            <a:r>
              <a:rPr sz="480" dirty="0"/>
              <a:t> </a:t>
            </a:r>
            <a:r>
              <a:rPr sz="480" dirty="0" err="1"/>
              <a:t>tempor</a:t>
            </a:r>
            <a:r>
              <a:rPr sz="480" dirty="0"/>
              <a:t> </a:t>
            </a:r>
            <a:r>
              <a:rPr sz="480" dirty="0" err="1"/>
              <a:t>dignissim</a:t>
            </a:r>
            <a:r>
              <a:rPr sz="480" dirty="0"/>
              <a:t>.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facilisi</a:t>
            </a:r>
            <a:r>
              <a:rPr sz="480" dirty="0"/>
              <a:t>. Morbi sed </a:t>
            </a:r>
            <a:r>
              <a:rPr sz="480" dirty="0" err="1"/>
              <a:t>placerat</a:t>
            </a:r>
            <a:r>
              <a:rPr sz="480" dirty="0"/>
              <a:t> </a:t>
            </a:r>
            <a:r>
              <a:rPr sz="480" dirty="0" err="1"/>
              <a:t>neque</a:t>
            </a:r>
            <a:r>
              <a:rPr sz="480" dirty="0"/>
              <a:t>. Maecenas </a:t>
            </a:r>
            <a:r>
              <a:rPr sz="480" dirty="0" err="1"/>
              <a:t>nunc</a:t>
            </a:r>
            <a:r>
              <a:rPr sz="480" dirty="0"/>
              <a:t> </a:t>
            </a:r>
            <a:r>
              <a:rPr sz="480" dirty="0" err="1"/>
              <a:t>lectus</a:t>
            </a:r>
            <a:r>
              <a:rPr sz="480" dirty="0"/>
              <a:t>, </a:t>
            </a:r>
            <a:r>
              <a:rPr sz="480" dirty="0" err="1"/>
              <a:t>congue</a:t>
            </a:r>
            <a:r>
              <a:rPr sz="480" dirty="0"/>
              <a:t> at vestibulum </a:t>
            </a:r>
            <a:r>
              <a:rPr sz="480" dirty="0" err="1"/>
              <a:t>quis</a:t>
            </a:r>
            <a:r>
              <a:rPr sz="480" dirty="0"/>
              <a:t>, </a:t>
            </a:r>
            <a:r>
              <a:rPr sz="480" dirty="0" err="1"/>
              <a:t>faucibus</a:t>
            </a:r>
            <a:r>
              <a:rPr sz="480" dirty="0"/>
              <a:t> id </a:t>
            </a:r>
            <a:r>
              <a:rPr sz="480" dirty="0" err="1"/>
              <a:t>tortor</a:t>
            </a:r>
            <a:r>
              <a:rPr sz="480" dirty="0"/>
              <a:t>.</a:t>
            </a:r>
            <a:endParaRPr lang="en-AU" sz="480" dirty="0"/>
          </a:p>
          <a:p>
            <a:endParaRPr lang="en-AU" sz="480" dirty="0"/>
          </a:p>
          <a:p>
            <a:endParaRPr lang="en-AU" sz="480" dirty="0"/>
          </a:p>
          <a:p>
            <a:endParaRPr sz="480" dirty="0"/>
          </a:p>
        </p:txBody>
      </p:sp>
      <p:sp>
        <p:nvSpPr>
          <p:cNvPr id="118" name="Rectangle 8"/>
          <p:cNvSpPr txBox="1"/>
          <p:nvPr/>
        </p:nvSpPr>
        <p:spPr>
          <a:xfrm>
            <a:off x="243840" y="2231975"/>
            <a:ext cx="1752600" cy="11258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480" dirty="0" err="1"/>
              <a:t>Aliquam</a:t>
            </a:r>
            <a:r>
              <a:rPr sz="480" dirty="0"/>
              <a:t> </a:t>
            </a:r>
            <a:r>
              <a:rPr sz="480" dirty="0" err="1"/>
              <a:t>suscipit</a:t>
            </a:r>
            <a:r>
              <a:rPr sz="480" dirty="0"/>
              <a:t> </a:t>
            </a:r>
            <a:r>
              <a:rPr sz="480" dirty="0" err="1"/>
              <a:t>est</a:t>
            </a:r>
            <a:r>
              <a:rPr sz="480" dirty="0"/>
              <a:t> in </a:t>
            </a:r>
            <a:r>
              <a:rPr sz="480" dirty="0" err="1"/>
              <a:t>urna</a:t>
            </a:r>
            <a:r>
              <a:rPr sz="480" dirty="0"/>
              <a:t> cursus </a:t>
            </a:r>
            <a:r>
              <a:rPr sz="480" dirty="0" err="1"/>
              <a:t>varius</a:t>
            </a:r>
            <a:r>
              <a:rPr sz="480" dirty="0"/>
              <a:t>. </a:t>
            </a:r>
            <a:r>
              <a:rPr sz="480" dirty="0" err="1"/>
              <a:t>Vivamus</a:t>
            </a:r>
            <a:r>
              <a:rPr sz="480" dirty="0"/>
              <a:t> in </a:t>
            </a:r>
            <a:r>
              <a:rPr sz="480" dirty="0" err="1"/>
              <a:t>urna</a:t>
            </a:r>
            <a:r>
              <a:rPr sz="480" dirty="0"/>
              <a:t> ligula. </a:t>
            </a:r>
            <a:r>
              <a:rPr sz="480" dirty="0" err="1"/>
              <a:t>Suspendisse</a:t>
            </a:r>
            <a:r>
              <a:rPr sz="480" dirty="0"/>
              <a:t> </a:t>
            </a:r>
            <a:r>
              <a:rPr sz="480" dirty="0" err="1"/>
              <a:t>tincidunt</a:t>
            </a:r>
            <a:r>
              <a:rPr sz="480" dirty="0"/>
              <a:t> </a:t>
            </a:r>
            <a:r>
              <a:rPr sz="480" dirty="0" err="1"/>
              <a:t>pellentesque</a:t>
            </a:r>
            <a:r>
              <a:rPr sz="480" dirty="0"/>
              <a:t> </a:t>
            </a:r>
            <a:r>
              <a:rPr sz="480" dirty="0" err="1"/>
              <a:t>bibendum</a:t>
            </a:r>
            <a:r>
              <a:rPr sz="480" dirty="0"/>
              <a:t>. </a:t>
            </a:r>
            <a:r>
              <a:rPr sz="480" dirty="0" err="1"/>
              <a:t>Suspendisse</a:t>
            </a:r>
            <a:r>
              <a:rPr sz="480" dirty="0"/>
              <a:t> </a:t>
            </a:r>
            <a:r>
              <a:rPr sz="480" dirty="0" err="1"/>
              <a:t>lobortis</a:t>
            </a:r>
            <a:r>
              <a:rPr sz="480" dirty="0"/>
              <a:t> </a:t>
            </a:r>
            <a:r>
              <a:rPr sz="480" dirty="0" err="1"/>
              <a:t>ornare</a:t>
            </a:r>
            <a:r>
              <a:rPr sz="480" dirty="0"/>
              <a:t> </a:t>
            </a:r>
            <a:r>
              <a:rPr sz="480" dirty="0" err="1"/>
              <a:t>velit</a:t>
            </a:r>
            <a:r>
              <a:rPr sz="480" dirty="0"/>
              <a:t>, sed </a:t>
            </a:r>
            <a:r>
              <a:rPr sz="480" dirty="0" err="1"/>
              <a:t>lobortis</a:t>
            </a:r>
            <a:r>
              <a:rPr sz="480" dirty="0"/>
              <a:t> </a:t>
            </a:r>
            <a:r>
              <a:rPr sz="480" dirty="0" err="1"/>
              <a:t>nunc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</a:t>
            </a:r>
            <a:r>
              <a:rPr sz="480" dirty="0" err="1"/>
              <a:t>quis</a:t>
            </a:r>
            <a:r>
              <a:rPr sz="480" dirty="0"/>
              <a:t>. Integer </a:t>
            </a:r>
            <a:r>
              <a:rPr sz="480" dirty="0" err="1"/>
              <a:t>porttitor</a:t>
            </a:r>
            <a:r>
              <a:rPr sz="480" dirty="0"/>
              <a:t> ipsum vitae nisi auctor </a:t>
            </a:r>
            <a:r>
              <a:rPr sz="480" dirty="0" err="1"/>
              <a:t>blandit</a:t>
            </a:r>
            <a:r>
              <a:rPr sz="480" dirty="0"/>
              <a:t>. Cras in </a:t>
            </a:r>
            <a:r>
              <a:rPr sz="480" dirty="0" err="1"/>
              <a:t>nisl</a:t>
            </a:r>
            <a:r>
              <a:rPr sz="480" dirty="0"/>
              <a:t> sed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laoreet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vel at ligula. </a:t>
            </a:r>
            <a:r>
              <a:rPr sz="480" dirty="0" err="1"/>
              <a:t>Nulla</a:t>
            </a:r>
            <a:r>
              <a:rPr sz="480" dirty="0"/>
              <a:t> in </a:t>
            </a:r>
            <a:r>
              <a:rPr sz="480" dirty="0" err="1"/>
              <a:t>nunc</a:t>
            </a:r>
            <a:r>
              <a:rPr sz="480" dirty="0"/>
              <a:t> </a:t>
            </a:r>
            <a:r>
              <a:rPr sz="480" dirty="0" err="1"/>
              <a:t>massa</a:t>
            </a:r>
            <a:r>
              <a:rPr sz="480" dirty="0"/>
              <a:t>, </a:t>
            </a:r>
            <a:r>
              <a:rPr sz="480" dirty="0" err="1"/>
              <a:t>quis</a:t>
            </a:r>
            <a:r>
              <a:rPr sz="480" dirty="0"/>
              <a:t> </a:t>
            </a:r>
            <a:r>
              <a:rPr sz="480" dirty="0" err="1"/>
              <a:t>placerat</a:t>
            </a:r>
            <a:r>
              <a:rPr sz="480" dirty="0"/>
              <a:t> </a:t>
            </a:r>
            <a:r>
              <a:rPr sz="480" dirty="0" err="1"/>
              <a:t>metus</a:t>
            </a:r>
            <a:r>
              <a:rPr sz="480" dirty="0"/>
              <a:t>. Ut non ligula </a:t>
            </a:r>
            <a:r>
              <a:rPr sz="480" dirty="0" err="1"/>
              <a:t>sem</a:t>
            </a:r>
            <a:r>
              <a:rPr sz="480" dirty="0"/>
              <a:t>,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aliquet</a:t>
            </a:r>
            <a:r>
              <a:rPr sz="480" dirty="0"/>
              <a:t> </a:t>
            </a:r>
            <a:r>
              <a:rPr sz="480" dirty="0" err="1"/>
              <a:t>lectus</a:t>
            </a:r>
            <a:r>
              <a:rPr sz="480" dirty="0"/>
              <a:t>. Nunc at </a:t>
            </a:r>
            <a:r>
              <a:rPr sz="480" dirty="0" err="1"/>
              <a:t>elit</a:t>
            </a:r>
            <a:r>
              <a:rPr sz="480" dirty="0"/>
              <a:t> </a:t>
            </a:r>
            <a:r>
              <a:rPr sz="480" dirty="0" err="1"/>
              <a:t>sem</a:t>
            </a:r>
            <a:r>
              <a:rPr sz="480" dirty="0"/>
              <a:t>, </a:t>
            </a:r>
            <a:r>
              <a:rPr sz="480" dirty="0" err="1"/>
              <a:t>quis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diam. Nam et </a:t>
            </a:r>
            <a:r>
              <a:rPr sz="480" dirty="0" err="1"/>
              <a:t>arcu</a:t>
            </a:r>
            <a:r>
              <a:rPr sz="480" dirty="0"/>
              <a:t> </a:t>
            </a:r>
            <a:r>
              <a:rPr sz="480" dirty="0" err="1"/>
              <a:t>erat</a:t>
            </a:r>
            <a:r>
              <a:rPr sz="480" dirty="0"/>
              <a:t>. Vestibulum id </a:t>
            </a:r>
            <a:r>
              <a:rPr sz="480" dirty="0" err="1"/>
              <a:t>lacus</a:t>
            </a:r>
            <a:r>
              <a:rPr sz="480" dirty="0"/>
              <a:t> vel </a:t>
            </a:r>
            <a:r>
              <a:rPr sz="480" dirty="0" err="1"/>
              <a:t>elit</a:t>
            </a:r>
            <a:r>
              <a:rPr sz="480" dirty="0"/>
              <a:t> tempus </a:t>
            </a:r>
            <a:r>
              <a:rPr sz="480" dirty="0" err="1"/>
              <a:t>sagittis</a:t>
            </a:r>
            <a:r>
              <a:rPr sz="480" dirty="0"/>
              <a:t>. </a:t>
            </a:r>
            <a:r>
              <a:rPr sz="480" dirty="0" err="1"/>
              <a:t>Aliquam</a:t>
            </a:r>
            <a:r>
              <a:rPr sz="480" dirty="0"/>
              <a:t> non magna ligula, </a:t>
            </a:r>
            <a:r>
              <a:rPr sz="480" dirty="0" err="1"/>
              <a:t>ut</a:t>
            </a:r>
            <a:r>
              <a:rPr sz="480" dirty="0"/>
              <a:t> vestibulum </a:t>
            </a:r>
            <a:r>
              <a:rPr sz="480" dirty="0" err="1"/>
              <a:t>erat</a:t>
            </a:r>
            <a:r>
              <a:rPr sz="480" dirty="0"/>
              <a:t>.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leo</a:t>
            </a:r>
            <a:r>
              <a:rPr sz="480" dirty="0"/>
              <a:t> </a:t>
            </a:r>
            <a:r>
              <a:rPr sz="480" dirty="0" err="1"/>
              <a:t>risus</a:t>
            </a:r>
            <a:r>
              <a:rPr sz="480" dirty="0"/>
              <a:t>, </a:t>
            </a:r>
            <a:r>
              <a:rPr sz="480" dirty="0" err="1"/>
              <a:t>interdum</a:t>
            </a:r>
            <a:r>
              <a:rPr sz="480" dirty="0"/>
              <a:t> in </a:t>
            </a:r>
            <a:r>
              <a:rPr sz="480" dirty="0" err="1"/>
              <a:t>iaculis</a:t>
            </a:r>
            <a:r>
              <a:rPr sz="480" dirty="0"/>
              <a:t> </a:t>
            </a:r>
            <a:r>
              <a:rPr sz="480" dirty="0" err="1"/>
              <a:t>quis</a:t>
            </a:r>
            <a:r>
              <a:rPr sz="480" dirty="0"/>
              <a:t>, </a:t>
            </a:r>
            <a:r>
              <a:rPr sz="480" dirty="0" err="1"/>
              <a:t>mattis</a:t>
            </a:r>
            <a:r>
              <a:rPr sz="480" dirty="0"/>
              <a:t> sit </a:t>
            </a:r>
            <a:r>
              <a:rPr sz="480" dirty="0" err="1"/>
              <a:t>amet</a:t>
            </a:r>
            <a:r>
              <a:rPr sz="480" dirty="0"/>
              <a:t> </a:t>
            </a:r>
            <a:r>
              <a:rPr sz="480" dirty="0" err="1"/>
              <a:t>elit</a:t>
            </a:r>
            <a:r>
              <a:rPr sz="480" dirty="0"/>
              <a:t>. Integer </a:t>
            </a:r>
            <a:r>
              <a:rPr sz="480" dirty="0" err="1"/>
              <a:t>ultricies</a:t>
            </a:r>
            <a:r>
              <a:rPr sz="480" dirty="0"/>
              <a:t>, </a:t>
            </a:r>
            <a:r>
              <a:rPr sz="480" dirty="0" err="1"/>
              <a:t>sapien</a:t>
            </a:r>
            <a:r>
              <a:rPr sz="480" dirty="0"/>
              <a:t> vitae </a:t>
            </a:r>
            <a:r>
              <a:rPr sz="480" dirty="0" err="1"/>
              <a:t>mattis</a:t>
            </a:r>
            <a:r>
              <a:rPr sz="480" dirty="0"/>
              <a:t> </a:t>
            </a:r>
            <a:r>
              <a:rPr sz="480" dirty="0" err="1"/>
              <a:t>aliquam</a:t>
            </a:r>
            <a:r>
              <a:rPr sz="480" dirty="0"/>
              <a:t>, </a:t>
            </a:r>
            <a:r>
              <a:rPr sz="480" dirty="0" err="1"/>
              <a:t>risus</a:t>
            </a:r>
            <a:r>
              <a:rPr sz="480" dirty="0"/>
              <a:t> </a:t>
            </a:r>
            <a:r>
              <a:rPr sz="480" dirty="0" err="1"/>
              <a:t>leo</a:t>
            </a:r>
            <a:r>
              <a:rPr sz="480" dirty="0"/>
              <a:t> </a:t>
            </a:r>
            <a:r>
              <a:rPr sz="480" dirty="0" err="1"/>
              <a:t>suscipit</a:t>
            </a:r>
            <a:r>
              <a:rPr sz="480" dirty="0"/>
              <a:t> </a:t>
            </a:r>
            <a:r>
              <a:rPr sz="480" dirty="0" err="1"/>
              <a:t>augue</a:t>
            </a:r>
            <a:r>
              <a:rPr sz="480" dirty="0"/>
              <a:t>, non </a:t>
            </a:r>
            <a:r>
              <a:rPr sz="480" dirty="0" err="1"/>
              <a:t>rutrum</a:t>
            </a:r>
            <a:r>
              <a:rPr sz="480" dirty="0"/>
              <a:t> </a:t>
            </a:r>
            <a:r>
              <a:rPr sz="480" dirty="0" err="1"/>
              <a:t>felis</a:t>
            </a:r>
            <a:r>
              <a:rPr sz="480" dirty="0"/>
              <a:t> </a:t>
            </a:r>
            <a:r>
              <a:rPr sz="480" dirty="0" err="1"/>
              <a:t>erat</a:t>
            </a:r>
            <a:r>
              <a:rPr sz="480" dirty="0"/>
              <a:t> </a:t>
            </a:r>
            <a:r>
              <a:rPr sz="480" dirty="0" err="1"/>
              <a:t>ut</a:t>
            </a:r>
            <a:r>
              <a:rPr sz="480" dirty="0"/>
              <a:t> </a:t>
            </a:r>
            <a:r>
              <a:rPr sz="480" dirty="0" err="1"/>
              <a:t>odio</a:t>
            </a:r>
            <a:r>
              <a:rPr sz="480" dirty="0"/>
              <a:t>.</a:t>
            </a:r>
          </a:p>
        </p:txBody>
      </p:sp>
      <p:sp>
        <p:nvSpPr>
          <p:cNvPr id="119" name="Rectangle"/>
          <p:cNvSpPr/>
          <p:nvPr/>
        </p:nvSpPr>
        <p:spPr>
          <a:xfrm>
            <a:off x="243841" y="5181601"/>
            <a:ext cx="3622834" cy="1087663"/>
          </a:xfrm>
          <a:prstGeom prst="rect">
            <a:avLst/>
          </a:prstGeom>
          <a:solidFill>
            <a:schemeClr val="accent3">
              <a:lumOff val="44000"/>
            </a:schemeClr>
          </a:solidFill>
          <a:ln w="25400">
            <a:solidFill>
              <a:schemeClr val="accent1"/>
            </a:solidFill>
          </a:ln>
        </p:spPr>
        <p:txBody>
          <a:bodyPr lIns="13716" rIns="13716"/>
          <a:lstStyle/>
          <a:p>
            <a:endParaRPr sz="867"/>
          </a:p>
        </p:txBody>
      </p:sp>
      <p:sp>
        <p:nvSpPr>
          <p:cNvPr id="120" name="Rectangle 3"/>
          <p:cNvSpPr txBox="1"/>
          <p:nvPr/>
        </p:nvSpPr>
        <p:spPr>
          <a:xfrm>
            <a:off x="1181100" y="5582839"/>
            <a:ext cx="1752600" cy="112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110000"/>
              </a:lnSpc>
              <a:defRPr sz="2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720"/>
              <a:t>This could be a place for your charts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DB1A6E74-0A5F-2ED3-FD7D-864109367156}"/>
              </a:ext>
            </a:extLst>
          </p:cNvPr>
          <p:cNvSpPr txBox="1"/>
          <p:nvPr/>
        </p:nvSpPr>
        <p:spPr>
          <a:xfrm>
            <a:off x="243840" y="963705"/>
            <a:ext cx="1752600" cy="11258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480" dirty="0" err="1"/>
              <a:t>Aliquam</a:t>
            </a:r>
            <a:r>
              <a:rPr sz="480" dirty="0"/>
              <a:t> </a:t>
            </a:r>
            <a:r>
              <a:rPr sz="480" dirty="0" err="1"/>
              <a:t>suscipit</a:t>
            </a:r>
            <a:r>
              <a:rPr sz="480" dirty="0"/>
              <a:t> </a:t>
            </a:r>
            <a:r>
              <a:rPr sz="480" dirty="0" err="1"/>
              <a:t>est</a:t>
            </a:r>
            <a:r>
              <a:rPr sz="480" dirty="0"/>
              <a:t> in </a:t>
            </a:r>
            <a:r>
              <a:rPr sz="480" dirty="0" err="1"/>
              <a:t>urna</a:t>
            </a:r>
            <a:r>
              <a:rPr sz="480" dirty="0"/>
              <a:t> cursus </a:t>
            </a:r>
            <a:r>
              <a:rPr sz="480" dirty="0" err="1"/>
              <a:t>varius</a:t>
            </a:r>
            <a:r>
              <a:rPr sz="480" dirty="0"/>
              <a:t>. </a:t>
            </a:r>
            <a:r>
              <a:rPr sz="480" dirty="0" err="1"/>
              <a:t>Vivamus</a:t>
            </a:r>
            <a:r>
              <a:rPr sz="480" dirty="0"/>
              <a:t> in </a:t>
            </a:r>
            <a:r>
              <a:rPr sz="480" dirty="0" err="1"/>
              <a:t>urna</a:t>
            </a:r>
            <a:r>
              <a:rPr sz="480" dirty="0"/>
              <a:t> ligula. </a:t>
            </a:r>
            <a:r>
              <a:rPr sz="480" dirty="0" err="1"/>
              <a:t>Suspendisse</a:t>
            </a:r>
            <a:r>
              <a:rPr sz="480" dirty="0"/>
              <a:t> </a:t>
            </a:r>
            <a:r>
              <a:rPr sz="480" dirty="0" err="1"/>
              <a:t>tincidunt</a:t>
            </a:r>
            <a:r>
              <a:rPr sz="480" dirty="0"/>
              <a:t> </a:t>
            </a:r>
            <a:r>
              <a:rPr sz="480" dirty="0" err="1"/>
              <a:t>pellentesque</a:t>
            </a:r>
            <a:r>
              <a:rPr sz="480" dirty="0"/>
              <a:t> </a:t>
            </a:r>
            <a:r>
              <a:rPr sz="480" dirty="0" err="1"/>
              <a:t>bibendum</a:t>
            </a:r>
            <a:r>
              <a:rPr sz="480" dirty="0"/>
              <a:t>. </a:t>
            </a:r>
            <a:r>
              <a:rPr sz="480" dirty="0" err="1"/>
              <a:t>Suspendisse</a:t>
            </a:r>
            <a:r>
              <a:rPr sz="480" dirty="0"/>
              <a:t> </a:t>
            </a:r>
            <a:r>
              <a:rPr sz="480" dirty="0" err="1"/>
              <a:t>lobortis</a:t>
            </a:r>
            <a:r>
              <a:rPr sz="480" dirty="0"/>
              <a:t> </a:t>
            </a:r>
            <a:r>
              <a:rPr sz="480" dirty="0" err="1"/>
              <a:t>ornare</a:t>
            </a:r>
            <a:r>
              <a:rPr sz="480" dirty="0"/>
              <a:t> </a:t>
            </a:r>
            <a:r>
              <a:rPr sz="480" dirty="0" err="1"/>
              <a:t>velit</a:t>
            </a:r>
            <a:r>
              <a:rPr sz="480" dirty="0"/>
              <a:t>, sed </a:t>
            </a:r>
            <a:r>
              <a:rPr sz="480" dirty="0" err="1"/>
              <a:t>lobortis</a:t>
            </a:r>
            <a:r>
              <a:rPr sz="480" dirty="0"/>
              <a:t> </a:t>
            </a:r>
            <a:r>
              <a:rPr sz="480" dirty="0" err="1"/>
              <a:t>nunc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</a:t>
            </a:r>
            <a:r>
              <a:rPr sz="480" dirty="0" err="1"/>
              <a:t>quis</a:t>
            </a:r>
            <a:r>
              <a:rPr sz="480" dirty="0"/>
              <a:t>. Integer </a:t>
            </a:r>
            <a:r>
              <a:rPr sz="480" dirty="0" err="1"/>
              <a:t>porttitor</a:t>
            </a:r>
            <a:r>
              <a:rPr sz="480" dirty="0"/>
              <a:t> ipsum vitae nisi auctor </a:t>
            </a:r>
            <a:r>
              <a:rPr sz="480" dirty="0" err="1"/>
              <a:t>blandit</a:t>
            </a:r>
            <a:r>
              <a:rPr sz="480" dirty="0"/>
              <a:t>. Cras in </a:t>
            </a:r>
            <a:r>
              <a:rPr sz="480" dirty="0" err="1"/>
              <a:t>nisl</a:t>
            </a:r>
            <a:r>
              <a:rPr sz="480" dirty="0"/>
              <a:t> sed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laoreet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vel at ligula. </a:t>
            </a:r>
            <a:r>
              <a:rPr sz="480" dirty="0" err="1"/>
              <a:t>Nulla</a:t>
            </a:r>
            <a:r>
              <a:rPr sz="480" dirty="0"/>
              <a:t> in </a:t>
            </a:r>
            <a:r>
              <a:rPr sz="480" dirty="0" err="1"/>
              <a:t>nunc</a:t>
            </a:r>
            <a:r>
              <a:rPr sz="480" dirty="0"/>
              <a:t> </a:t>
            </a:r>
            <a:r>
              <a:rPr sz="480" dirty="0" err="1"/>
              <a:t>massa</a:t>
            </a:r>
            <a:r>
              <a:rPr sz="480" dirty="0"/>
              <a:t>, </a:t>
            </a:r>
            <a:r>
              <a:rPr sz="480" dirty="0" err="1"/>
              <a:t>quis</a:t>
            </a:r>
            <a:r>
              <a:rPr sz="480" dirty="0"/>
              <a:t> </a:t>
            </a:r>
            <a:r>
              <a:rPr sz="480" dirty="0" err="1"/>
              <a:t>placerat</a:t>
            </a:r>
            <a:r>
              <a:rPr sz="480" dirty="0"/>
              <a:t> </a:t>
            </a:r>
            <a:r>
              <a:rPr sz="480" dirty="0" err="1"/>
              <a:t>metus</a:t>
            </a:r>
            <a:r>
              <a:rPr sz="480" dirty="0"/>
              <a:t>. Ut non ligula </a:t>
            </a:r>
            <a:r>
              <a:rPr sz="480" dirty="0" err="1"/>
              <a:t>sem</a:t>
            </a:r>
            <a:r>
              <a:rPr sz="480" dirty="0"/>
              <a:t>, </a:t>
            </a:r>
            <a:r>
              <a:rPr sz="480" dirty="0" err="1"/>
              <a:t>nec</a:t>
            </a:r>
            <a:r>
              <a:rPr sz="480" dirty="0"/>
              <a:t> </a:t>
            </a:r>
            <a:r>
              <a:rPr sz="480" dirty="0" err="1"/>
              <a:t>aliquet</a:t>
            </a:r>
            <a:r>
              <a:rPr sz="480" dirty="0"/>
              <a:t> </a:t>
            </a:r>
            <a:r>
              <a:rPr sz="480" dirty="0" err="1"/>
              <a:t>lectus</a:t>
            </a:r>
            <a:r>
              <a:rPr sz="480" dirty="0"/>
              <a:t>. Nunc at </a:t>
            </a:r>
            <a:r>
              <a:rPr sz="480" dirty="0" err="1"/>
              <a:t>elit</a:t>
            </a:r>
            <a:r>
              <a:rPr sz="480" dirty="0"/>
              <a:t> </a:t>
            </a:r>
            <a:r>
              <a:rPr sz="480" dirty="0" err="1"/>
              <a:t>sem</a:t>
            </a:r>
            <a:r>
              <a:rPr sz="480" dirty="0"/>
              <a:t>, </a:t>
            </a:r>
            <a:r>
              <a:rPr sz="480" dirty="0" err="1"/>
              <a:t>quis</a:t>
            </a:r>
            <a:r>
              <a:rPr sz="480" dirty="0"/>
              <a:t> </a:t>
            </a:r>
            <a:r>
              <a:rPr sz="480" dirty="0" err="1"/>
              <a:t>sodales</a:t>
            </a:r>
            <a:r>
              <a:rPr sz="480" dirty="0"/>
              <a:t> diam. Nam et </a:t>
            </a:r>
            <a:r>
              <a:rPr sz="480" dirty="0" err="1"/>
              <a:t>arcu</a:t>
            </a:r>
            <a:r>
              <a:rPr sz="480" dirty="0"/>
              <a:t> </a:t>
            </a:r>
            <a:r>
              <a:rPr sz="480" dirty="0" err="1"/>
              <a:t>erat</a:t>
            </a:r>
            <a:r>
              <a:rPr sz="480" dirty="0"/>
              <a:t>. Vestibulum id </a:t>
            </a:r>
            <a:r>
              <a:rPr sz="480" dirty="0" err="1"/>
              <a:t>lacus</a:t>
            </a:r>
            <a:r>
              <a:rPr sz="480" dirty="0"/>
              <a:t> vel </a:t>
            </a:r>
            <a:r>
              <a:rPr sz="480" dirty="0" err="1"/>
              <a:t>elit</a:t>
            </a:r>
            <a:r>
              <a:rPr sz="480" dirty="0"/>
              <a:t> tempus </a:t>
            </a:r>
            <a:r>
              <a:rPr sz="480" dirty="0" err="1"/>
              <a:t>sagittis</a:t>
            </a:r>
            <a:r>
              <a:rPr sz="480" dirty="0"/>
              <a:t>. </a:t>
            </a:r>
            <a:r>
              <a:rPr sz="480" dirty="0" err="1"/>
              <a:t>Aliquam</a:t>
            </a:r>
            <a:r>
              <a:rPr sz="480" dirty="0"/>
              <a:t> non magna ligula, </a:t>
            </a:r>
            <a:r>
              <a:rPr sz="480" dirty="0" err="1"/>
              <a:t>ut</a:t>
            </a:r>
            <a:r>
              <a:rPr sz="480" dirty="0"/>
              <a:t> vestibulum </a:t>
            </a:r>
            <a:r>
              <a:rPr sz="480" dirty="0" err="1"/>
              <a:t>erat</a:t>
            </a:r>
            <a:r>
              <a:rPr sz="480" dirty="0"/>
              <a:t>. </a:t>
            </a:r>
            <a:r>
              <a:rPr sz="480" dirty="0" err="1"/>
              <a:t>Nulla</a:t>
            </a:r>
            <a:r>
              <a:rPr sz="480" dirty="0"/>
              <a:t> </a:t>
            </a:r>
            <a:r>
              <a:rPr sz="480" dirty="0" err="1"/>
              <a:t>leo</a:t>
            </a:r>
            <a:r>
              <a:rPr sz="480" dirty="0"/>
              <a:t> </a:t>
            </a:r>
            <a:r>
              <a:rPr sz="480" dirty="0" err="1"/>
              <a:t>risus</a:t>
            </a:r>
            <a:r>
              <a:rPr sz="480" dirty="0"/>
              <a:t>, </a:t>
            </a:r>
            <a:r>
              <a:rPr sz="480" dirty="0" err="1"/>
              <a:t>interdum</a:t>
            </a:r>
            <a:r>
              <a:rPr sz="480" dirty="0"/>
              <a:t> in </a:t>
            </a:r>
            <a:r>
              <a:rPr sz="480" dirty="0" err="1"/>
              <a:t>iaculis</a:t>
            </a:r>
            <a:r>
              <a:rPr sz="480" dirty="0"/>
              <a:t> </a:t>
            </a:r>
            <a:r>
              <a:rPr sz="480" dirty="0" err="1"/>
              <a:t>quis</a:t>
            </a:r>
            <a:r>
              <a:rPr sz="480" dirty="0"/>
              <a:t>, </a:t>
            </a:r>
            <a:r>
              <a:rPr sz="480" dirty="0" err="1"/>
              <a:t>mattis</a:t>
            </a:r>
            <a:r>
              <a:rPr sz="480" dirty="0"/>
              <a:t> sit </a:t>
            </a:r>
            <a:r>
              <a:rPr sz="480" dirty="0" err="1"/>
              <a:t>amet</a:t>
            </a:r>
            <a:r>
              <a:rPr sz="480" dirty="0"/>
              <a:t> </a:t>
            </a:r>
            <a:r>
              <a:rPr sz="480" dirty="0" err="1"/>
              <a:t>elit</a:t>
            </a:r>
            <a:r>
              <a:rPr sz="480" dirty="0"/>
              <a:t>. Integer </a:t>
            </a:r>
            <a:r>
              <a:rPr sz="480" dirty="0" err="1"/>
              <a:t>ultricies</a:t>
            </a:r>
            <a:r>
              <a:rPr sz="480" dirty="0"/>
              <a:t>, </a:t>
            </a:r>
            <a:r>
              <a:rPr sz="480" dirty="0" err="1"/>
              <a:t>sapien</a:t>
            </a:r>
            <a:r>
              <a:rPr sz="480" dirty="0"/>
              <a:t> vitae </a:t>
            </a:r>
            <a:r>
              <a:rPr sz="480" dirty="0" err="1"/>
              <a:t>mattis</a:t>
            </a:r>
            <a:r>
              <a:rPr sz="480" dirty="0"/>
              <a:t> </a:t>
            </a:r>
            <a:r>
              <a:rPr sz="480" dirty="0" err="1"/>
              <a:t>aliquam</a:t>
            </a:r>
            <a:r>
              <a:rPr sz="480" dirty="0"/>
              <a:t>, </a:t>
            </a:r>
            <a:r>
              <a:rPr sz="480" dirty="0" err="1"/>
              <a:t>risus</a:t>
            </a:r>
            <a:r>
              <a:rPr sz="480" dirty="0"/>
              <a:t> </a:t>
            </a:r>
            <a:r>
              <a:rPr sz="480" dirty="0" err="1"/>
              <a:t>leo</a:t>
            </a:r>
            <a:r>
              <a:rPr sz="480" dirty="0"/>
              <a:t> </a:t>
            </a:r>
            <a:r>
              <a:rPr sz="480" dirty="0" err="1"/>
              <a:t>suscipit</a:t>
            </a:r>
            <a:r>
              <a:rPr sz="480" dirty="0"/>
              <a:t> </a:t>
            </a:r>
            <a:r>
              <a:rPr sz="480" dirty="0" err="1"/>
              <a:t>augue</a:t>
            </a:r>
            <a:r>
              <a:rPr sz="480" dirty="0"/>
              <a:t>, non </a:t>
            </a:r>
            <a:r>
              <a:rPr sz="480" dirty="0" err="1"/>
              <a:t>rutrum</a:t>
            </a:r>
            <a:r>
              <a:rPr sz="480" dirty="0"/>
              <a:t> </a:t>
            </a:r>
            <a:r>
              <a:rPr sz="480" dirty="0" err="1"/>
              <a:t>felis</a:t>
            </a:r>
            <a:r>
              <a:rPr sz="480" dirty="0"/>
              <a:t> </a:t>
            </a:r>
            <a:r>
              <a:rPr sz="480" dirty="0" err="1"/>
              <a:t>erat</a:t>
            </a:r>
            <a:r>
              <a:rPr sz="480" dirty="0"/>
              <a:t> </a:t>
            </a:r>
            <a:r>
              <a:rPr sz="480" dirty="0" err="1"/>
              <a:t>ut</a:t>
            </a:r>
            <a:r>
              <a:rPr sz="480" dirty="0"/>
              <a:t> </a:t>
            </a:r>
            <a:r>
              <a:rPr sz="480" dirty="0" err="1"/>
              <a:t>odio</a:t>
            </a:r>
            <a:r>
              <a:rPr sz="48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536566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Layout">
  <a:themeElements>
    <a:clrScheme name="Layou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Layout">
      <a:majorFont>
        <a:latin typeface="Avenir Next"/>
        <a:ea typeface="Avenir Next"/>
        <a:cs typeface="Avenir Next"/>
      </a:majorFont>
      <a:minorFont>
        <a:latin typeface="Avenir Next"/>
        <a:ea typeface="Avenir Next"/>
        <a:cs typeface="Avenir Next"/>
      </a:minorFont>
    </a:fontScheme>
    <a:fmtScheme name="Layou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N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N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Layout">
  <a:themeElements>
    <a:clrScheme name="Layou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Layout">
      <a:majorFont>
        <a:latin typeface="Avenir Next"/>
        <a:ea typeface="Avenir Next"/>
        <a:cs typeface="Avenir Next"/>
      </a:majorFont>
      <a:minorFont>
        <a:latin typeface="Avenir Next"/>
        <a:ea typeface="Avenir Next"/>
        <a:cs typeface="Avenir Next"/>
      </a:minorFont>
    </a:fontScheme>
    <a:fmtScheme name="Layou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N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N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413ddbe-93dc-40c3-bc3a-6c200577670f">
      <Terms xmlns="http://schemas.microsoft.com/office/infopath/2007/PartnerControls"/>
    </lcf76f155ced4ddcb4097134ff3c332f>
    <TaxCatchAll xmlns="3c6e6c60-9eb1-491f-a38e-707502d77f72" xsi:nil="true"/>
    <MediaLengthInSeconds xmlns="c413ddbe-93dc-40c3-bc3a-6c200577670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EAEAA1131E604D8FAFF72FFEA9831D" ma:contentTypeVersion="13" ma:contentTypeDescription="Create a new document." ma:contentTypeScope="" ma:versionID="9a555ce2d1149ebe8b69d8add141c559">
  <xsd:schema xmlns:xsd="http://www.w3.org/2001/XMLSchema" xmlns:xs="http://www.w3.org/2001/XMLSchema" xmlns:p="http://schemas.microsoft.com/office/2006/metadata/properties" xmlns:ns2="c413ddbe-93dc-40c3-bc3a-6c200577670f" xmlns:ns3="3c6e6c60-9eb1-491f-a38e-707502d77f72" targetNamespace="http://schemas.microsoft.com/office/2006/metadata/properties" ma:root="true" ma:fieldsID="30d187524465cf96d3304bb4924485db" ns2:_="" ns3:_="">
    <xsd:import namespace="c413ddbe-93dc-40c3-bc3a-6c200577670f"/>
    <xsd:import namespace="3c6e6c60-9eb1-491f-a38e-707502d77f72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13ddbe-93dc-40c3-bc3a-6c200577670f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f81999ac-4954-49d9-9664-f79526ccae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e6c60-9eb1-491f-a38e-707502d77f72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3c1acf01-0964-4273-94d6-a32ca26793b3}" ma:internalName="TaxCatchAll" ma:showField="CatchAllData" ma:web="3c6e6c60-9eb1-491f-a38e-707502d77f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A86E9A-8A24-4290-AF5A-49A727409011}">
  <ds:schemaRefs>
    <ds:schemaRef ds:uri="http://schemas.microsoft.com/office/2006/metadata/properties"/>
    <ds:schemaRef ds:uri="http://schemas.microsoft.com/office/infopath/2007/PartnerControls"/>
    <ds:schemaRef ds:uri="c413ddbe-93dc-40c3-bc3a-6c200577670f"/>
    <ds:schemaRef ds:uri="3c6e6c60-9eb1-491f-a38e-707502d77f72"/>
  </ds:schemaRefs>
</ds:datastoreItem>
</file>

<file path=customXml/itemProps2.xml><?xml version="1.0" encoding="utf-8"?>
<ds:datastoreItem xmlns:ds="http://schemas.openxmlformats.org/officeDocument/2006/customXml" ds:itemID="{619DB64D-656C-4F32-BCED-12A2A0720E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39081A-88CE-4BF1-813E-6C92E1A25C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13ddbe-93dc-40c3-bc3a-6c200577670f"/>
    <ds:schemaRef ds:uri="3c6e6c60-9eb1-491f-a38e-707502d77f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2062</Words>
  <Application>Microsoft Office PowerPoint</Application>
  <PresentationFormat>Custom</PresentationFormat>
  <Paragraphs>27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Avenir Next</vt:lpstr>
      <vt:lpstr>Layout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</dc:creator>
  <cp:lastModifiedBy>Evan Gruber</cp:lastModifiedBy>
  <cp:revision>4</cp:revision>
  <dcterms:modified xsi:type="dcterms:W3CDTF">2025-11-23T10:46:51Z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0x01010065EAEAA1131E604D8FAFF72FFEA9831D</vt:lpwstr>
  </property>
  <property fmtid="{D5CDD505-2E9C-101B-9397-08002B2CF9AE}" pid="3" name="Order">
    <vt:r8>360200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